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77" r:id="rId5"/>
    <p:sldId id="304" r:id="rId6"/>
    <p:sldId id="305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09" r:id="rId16"/>
    <p:sldId id="306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DIN Next Devanagari" panose="020B0604020202020204" charset="0"/>
      <p:regular r:id="rId22"/>
    </p:embeddedFont>
    <p:embeddedFont>
      <p:font typeface="DIN Next Devanagari 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379B17-91C9-9092-4F40-A83AF3B0A0D4}" v="10" dt="2023-06-06T16:25:58.877"/>
    <p1510:client id="{4C070C38-D898-6AD6-DC59-B3514AFE9401}" v="3" dt="2023-06-06T19:37:55.049"/>
    <p1510:client id="{A523F8CC-3E60-4853-A681-836AAFD83B5C}" v="51" dt="2023-05-30T17:31:19.5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98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erine Wilson" userId="S::katherinem.wilson@utoronto.ca::494a782b-8e6f-46bb-8fbd-0c228675a8c6" providerId="AD" clId="Web-{ACC08672-1831-D42C-0531-40A256357843}"/>
    <pc:docChg chg="modSld">
      <pc:chgData name="Katherine Wilson" userId="S::katherinem.wilson@utoronto.ca::494a782b-8e6f-46bb-8fbd-0c228675a8c6" providerId="AD" clId="Web-{ACC08672-1831-D42C-0531-40A256357843}" dt="2023-05-29T16:45:18.713" v="0" actId="20577"/>
      <pc:docMkLst>
        <pc:docMk/>
      </pc:docMkLst>
      <pc:sldChg chg="modSp">
        <pc:chgData name="Katherine Wilson" userId="S::katherinem.wilson@utoronto.ca::494a782b-8e6f-46bb-8fbd-0c228675a8c6" providerId="AD" clId="Web-{ACC08672-1831-D42C-0531-40A256357843}" dt="2023-05-29T16:45:18.713" v="0" actId="20577"/>
        <pc:sldMkLst>
          <pc:docMk/>
          <pc:sldMk cId="0" sldId="305"/>
        </pc:sldMkLst>
        <pc:spChg chg="mod">
          <ac:chgData name="Katherine Wilson" userId="S::katherinem.wilson@utoronto.ca::494a782b-8e6f-46bb-8fbd-0c228675a8c6" providerId="AD" clId="Web-{ACC08672-1831-D42C-0531-40A256357843}" dt="2023-05-29T16:45:18.713" v="0" actId="20577"/>
          <ac:spMkLst>
            <pc:docMk/>
            <pc:sldMk cId="0" sldId="305"/>
            <ac:spMk id="9" creationId="{47250AA4-CE09-750C-9DA7-83A0E707B87A}"/>
          </ac:spMkLst>
        </pc:spChg>
      </pc:sldChg>
    </pc:docChg>
  </pc:docChgLst>
  <pc:docChgLst>
    <pc:chgData name="Katherine Wilson" userId="S::katherinem.wilson@utoronto.ca::494a782b-8e6f-46bb-8fbd-0c228675a8c6" providerId="AD" clId="Web-{C321F1BC-5B05-2109-5850-4E64AED04A62}"/>
    <pc:docChg chg="addSld delSld modSld">
      <pc:chgData name="Katherine Wilson" userId="S::katherinem.wilson@utoronto.ca::494a782b-8e6f-46bb-8fbd-0c228675a8c6" providerId="AD" clId="Web-{C321F1BC-5B05-2109-5850-4E64AED04A62}" dt="2023-05-17T22:36:49.428" v="245"/>
      <pc:docMkLst>
        <pc:docMk/>
      </pc:docMkLst>
      <pc:sldChg chg="del">
        <pc:chgData name="Katherine Wilson" userId="S::katherinem.wilson@utoronto.ca::494a782b-8e6f-46bb-8fbd-0c228675a8c6" providerId="AD" clId="Web-{C321F1BC-5B05-2109-5850-4E64AED04A62}" dt="2023-05-17T21:35:40.432" v="15"/>
        <pc:sldMkLst>
          <pc:docMk/>
          <pc:sldMk cId="0" sldId="256"/>
        </pc:sldMkLst>
      </pc:sldChg>
      <pc:sldChg chg="addSp delSp modSp">
        <pc:chgData name="Katherine Wilson" userId="S::katherinem.wilson@utoronto.ca::494a782b-8e6f-46bb-8fbd-0c228675a8c6" providerId="AD" clId="Web-{C321F1BC-5B05-2109-5850-4E64AED04A62}" dt="2023-05-17T22:22:00.607" v="63" actId="1076"/>
        <pc:sldMkLst>
          <pc:docMk/>
          <pc:sldMk cId="0" sldId="257"/>
        </pc:sldMkLst>
        <pc:spChg chg="del">
          <ac:chgData name="Katherine Wilson" userId="S::katherinem.wilson@utoronto.ca::494a782b-8e6f-46bb-8fbd-0c228675a8c6" providerId="AD" clId="Web-{C321F1BC-5B05-2109-5850-4E64AED04A62}" dt="2023-05-17T21:37:29.743" v="32"/>
          <ac:spMkLst>
            <pc:docMk/>
            <pc:sldMk cId="0" sldId="257"/>
            <ac:spMk id="18" creationId="{00000000-0000-0000-0000-000000000000}"/>
          </ac:spMkLst>
        </pc:spChg>
        <pc:spChg chg="add mod">
          <ac:chgData name="Katherine Wilson" userId="S::katherinem.wilson@utoronto.ca::494a782b-8e6f-46bb-8fbd-0c228675a8c6" providerId="AD" clId="Web-{C321F1BC-5B05-2109-5850-4E64AED04A62}" dt="2023-05-17T22:22:00.607" v="63" actId="1076"/>
          <ac:spMkLst>
            <pc:docMk/>
            <pc:sldMk cId="0" sldId="257"/>
            <ac:spMk id="19" creationId="{F47B6314-AB31-0772-D395-731BC7E8D477}"/>
          </ac:spMkLst>
        </pc:spChg>
        <pc:spChg chg="del mod">
          <ac:chgData name="Katherine Wilson" userId="S::katherinem.wilson@utoronto.ca::494a782b-8e6f-46bb-8fbd-0c228675a8c6" providerId="AD" clId="Web-{C321F1BC-5B05-2109-5850-4E64AED04A62}" dt="2023-05-17T22:20:28.827" v="59"/>
          <ac:spMkLst>
            <pc:docMk/>
            <pc:sldMk cId="0" sldId="257"/>
            <ac:spMk id="20" creationId="{00000000-0000-0000-0000-000000000000}"/>
          </ac:spMkLst>
        </pc:spChg>
        <pc:spChg chg="add mod">
          <ac:chgData name="Katherine Wilson" userId="S::katherinem.wilson@utoronto.ca::494a782b-8e6f-46bb-8fbd-0c228675a8c6" providerId="AD" clId="Web-{C321F1BC-5B05-2109-5850-4E64AED04A62}" dt="2023-05-17T21:38:21.664" v="43" actId="1076"/>
          <ac:spMkLst>
            <pc:docMk/>
            <pc:sldMk cId="0" sldId="257"/>
            <ac:spMk id="22" creationId="{A7AA32CA-492C-E35F-96C4-51C66064C03D}"/>
          </ac:spMkLst>
        </pc:spChg>
        <pc:grpChg chg="mod">
          <ac:chgData name="Katherine Wilson" userId="S::katherinem.wilson@utoronto.ca::494a782b-8e6f-46bb-8fbd-0c228675a8c6" providerId="AD" clId="Web-{C321F1BC-5B05-2109-5850-4E64AED04A62}" dt="2023-05-17T21:38:09.789" v="42" actId="1076"/>
          <ac:grpSpMkLst>
            <pc:docMk/>
            <pc:sldMk cId="0" sldId="257"/>
            <ac:grpSpMk id="2" creationId="{00000000-0000-0000-0000-000000000000}"/>
          </ac:grpSpMkLst>
        </pc:grpChg>
        <pc:picChg chg="del">
          <ac:chgData name="Katherine Wilson" userId="S::katherinem.wilson@utoronto.ca::494a782b-8e6f-46bb-8fbd-0c228675a8c6" providerId="AD" clId="Web-{C321F1BC-5B05-2109-5850-4E64AED04A62}" dt="2023-05-17T21:38:35.211" v="46"/>
          <ac:picMkLst>
            <pc:docMk/>
            <pc:sldMk cId="0" sldId="257"/>
            <ac:picMk id="19" creationId="{00000000-0000-0000-0000-000000000000}"/>
          </ac:picMkLst>
        </pc:picChg>
        <pc:picChg chg="add del">
          <ac:chgData name="Katherine Wilson" userId="S::katherinem.wilson@utoronto.ca::494a782b-8e6f-46bb-8fbd-0c228675a8c6" providerId="AD" clId="Web-{C321F1BC-5B05-2109-5850-4E64AED04A62}" dt="2023-05-17T21:38:33.867" v="45"/>
          <ac:picMkLst>
            <pc:docMk/>
            <pc:sldMk cId="0" sldId="257"/>
            <ac:picMk id="24" creationId="{45C2CA91-13EA-E1B4-BE08-2A2AD2509A7C}"/>
          </ac:picMkLst>
        </pc:picChg>
        <pc:picChg chg="add ord">
          <ac:chgData name="Katherine Wilson" userId="S::katherinem.wilson@utoronto.ca::494a782b-8e6f-46bb-8fbd-0c228675a8c6" providerId="AD" clId="Web-{C321F1BC-5B05-2109-5850-4E64AED04A62}" dt="2023-05-17T21:38:43.710" v="48"/>
          <ac:picMkLst>
            <pc:docMk/>
            <pc:sldMk cId="0" sldId="257"/>
            <ac:picMk id="26" creationId="{D1EBB50D-3998-175A-A06E-6BC040394D88}"/>
          </ac:picMkLst>
        </pc:picChg>
      </pc:sldChg>
      <pc:sldChg chg="addSp delSp modSp">
        <pc:chgData name="Katherine Wilson" userId="S::katherinem.wilson@utoronto.ca::494a782b-8e6f-46bb-8fbd-0c228675a8c6" providerId="AD" clId="Web-{C321F1BC-5B05-2109-5850-4E64AED04A62}" dt="2023-05-17T22:22:55.154" v="73"/>
        <pc:sldMkLst>
          <pc:docMk/>
          <pc:sldMk cId="0" sldId="258"/>
        </pc:sldMkLst>
        <pc:spChg chg="del">
          <ac:chgData name="Katherine Wilson" userId="S::katherinem.wilson@utoronto.ca::494a782b-8e6f-46bb-8fbd-0c228675a8c6" providerId="AD" clId="Web-{C321F1BC-5B05-2109-5850-4E64AED04A62}" dt="2023-05-17T22:22:33.966" v="67"/>
          <ac:spMkLst>
            <pc:docMk/>
            <pc:sldMk cId="0" sldId="258"/>
            <ac:spMk id="18" creationId="{00000000-0000-0000-0000-000000000000}"/>
          </ac:spMkLst>
        </pc:spChg>
        <pc:spChg chg="del">
          <ac:chgData name="Katherine Wilson" userId="S::katherinem.wilson@utoronto.ca::494a782b-8e6f-46bb-8fbd-0c228675a8c6" providerId="AD" clId="Web-{C321F1BC-5B05-2109-5850-4E64AED04A62}" dt="2023-05-17T22:22:18.029" v="64"/>
          <ac:spMkLst>
            <pc:docMk/>
            <pc:sldMk cId="0" sldId="258"/>
            <ac:spMk id="19" creationId="{00000000-0000-0000-0000-000000000000}"/>
          </ac:spMkLst>
        </pc:spChg>
        <pc:spChg chg="add mod">
          <ac:chgData name="Katherine Wilson" userId="S::katherinem.wilson@utoronto.ca::494a782b-8e6f-46bb-8fbd-0c228675a8c6" providerId="AD" clId="Web-{C321F1BC-5B05-2109-5850-4E64AED04A62}" dt="2023-05-17T22:22:24.279" v="66" actId="1076"/>
          <ac:spMkLst>
            <pc:docMk/>
            <pc:sldMk cId="0" sldId="258"/>
            <ac:spMk id="22" creationId="{8A2E5902-ACD9-9333-92AC-E407D3318FAA}"/>
          </ac:spMkLst>
        </pc:spChg>
        <pc:spChg chg="add mod">
          <ac:chgData name="Katherine Wilson" userId="S::katherinem.wilson@utoronto.ca::494a782b-8e6f-46bb-8fbd-0c228675a8c6" providerId="AD" clId="Web-{C321F1BC-5B05-2109-5850-4E64AED04A62}" dt="2023-05-17T22:22:47.076" v="71" actId="1076"/>
          <ac:spMkLst>
            <pc:docMk/>
            <pc:sldMk cId="0" sldId="258"/>
            <ac:spMk id="24" creationId="{C83BAB32-C240-EA02-ABDF-BF0078B0BC68}"/>
          </ac:spMkLst>
        </pc:spChg>
        <pc:picChg chg="del">
          <ac:chgData name="Katherine Wilson" userId="S::katherinem.wilson@utoronto.ca::494a782b-8e6f-46bb-8fbd-0c228675a8c6" providerId="AD" clId="Web-{C321F1BC-5B05-2109-5850-4E64AED04A62}" dt="2023-05-17T22:22:54.654" v="72"/>
          <ac:picMkLst>
            <pc:docMk/>
            <pc:sldMk cId="0" sldId="258"/>
            <ac:picMk id="20" creationId="{00000000-0000-0000-0000-000000000000}"/>
          </ac:picMkLst>
        </pc:picChg>
        <pc:picChg chg="add">
          <ac:chgData name="Katherine Wilson" userId="S::katherinem.wilson@utoronto.ca::494a782b-8e6f-46bb-8fbd-0c228675a8c6" providerId="AD" clId="Web-{C321F1BC-5B05-2109-5850-4E64AED04A62}" dt="2023-05-17T22:22:55.154" v="73"/>
          <ac:picMkLst>
            <pc:docMk/>
            <pc:sldMk cId="0" sldId="258"/>
            <ac:picMk id="26" creationId="{6C3BFD2B-AE87-C6DD-0244-AEFDF10B899F}"/>
          </ac:picMkLst>
        </pc:picChg>
      </pc:sldChg>
      <pc:sldChg chg="addSp delSp modSp">
        <pc:chgData name="Katherine Wilson" userId="S::katherinem.wilson@utoronto.ca::494a782b-8e6f-46bb-8fbd-0c228675a8c6" providerId="AD" clId="Web-{C321F1BC-5B05-2109-5850-4E64AED04A62}" dt="2023-05-17T22:24:22.887" v="93" actId="1076"/>
        <pc:sldMkLst>
          <pc:docMk/>
          <pc:sldMk cId="0" sldId="259"/>
        </pc:sldMkLst>
        <pc:spChg chg="del">
          <ac:chgData name="Katherine Wilson" userId="S::katherinem.wilson@utoronto.ca::494a782b-8e6f-46bb-8fbd-0c228675a8c6" providerId="AD" clId="Web-{C321F1BC-5B05-2109-5850-4E64AED04A62}" dt="2023-05-17T22:23:46.981" v="82"/>
          <ac:spMkLst>
            <pc:docMk/>
            <pc:sldMk cId="0" sldId="259"/>
            <ac:spMk id="9" creationId="{00000000-0000-0000-0000-000000000000}"/>
          </ac:spMkLst>
        </pc:spChg>
        <pc:spChg chg="del">
          <ac:chgData name="Katherine Wilson" userId="S::katherinem.wilson@utoronto.ca::494a782b-8e6f-46bb-8fbd-0c228675a8c6" providerId="AD" clId="Web-{C321F1BC-5B05-2109-5850-4E64AED04A62}" dt="2023-05-17T22:23:32.857" v="79"/>
          <ac:spMkLst>
            <pc:docMk/>
            <pc:sldMk cId="0" sldId="259"/>
            <ac:spMk id="10" creationId="{00000000-0000-0000-0000-000000000000}"/>
          </ac:spMkLst>
        </pc:spChg>
        <pc:spChg chg="add mod">
          <ac:chgData name="Katherine Wilson" userId="S::katherinem.wilson@utoronto.ca::494a782b-8e6f-46bb-8fbd-0c228675a8c6" providerId="AD" clId="Web-{C321F1BC-5B05-2109-5850-4E64AED04A62}" dt="2023-05-17T22:23:36.247" v="81" actId="1076"/>
          <ac:spMkLst>
            <pc:docMk/>
            <pc:sldMk cId="0" sldId="259"/>
            <ac:spMk id="24" creationId="{680C5D99-A161-F4B8-C6A4-6650DB55E09E}"/>
          </ac:spMkLst>
        </pc:spChg>
        <pc:spChg chg="add mod">
          <ac:chgData name="Katherine Wilson" userId="S::katherinem.wilson@utoronto.ca::494a782b-8e6f-46bb-8fbd-0c228675a8c6" providerId="AD" clId="Web-{C321F1BC-5B05-2109-5850-4E64AED04A62}" dt="2023-05-17T22:24:00.169" v="89" actId="14100"/>
          <ac:spMkLst>
            <pc:docMk/>
            <pc:sldMk cId="0" sldId="259"/>
            <ac:spMk id="26" creationId="{B0837D80-F225-3716-2B47-6016C6C046DA}"/>
          </ac:spMkLst>
        </pc:spChg>
        <pc:picChg chg="del">
          <ac:chgData name="Katherine Wilson" userId="S::katherinem.wilson@utoronto.ca::494a782b-8e6f-46bb-8fbd-0c228675a8c6" providerId="AD" clId="Web-{C321F1BC-5B05-2109-5850-4E64AED04A62}" dt="2023-05-17T22:24:05.966" v="90"/>
          <ac:picMkLst>
            <pc:docMk/>
            <pc:sldMk cId="0" sldId="259"/>
            <ac:picMk id="22" creationId="{00000000-0000-0000-0000-000000000000}"/>
          </ac:picMkLst>
        </pc:picChg>
        <pc:picChg chg="add mod">
          <ac:chgData name="Katherine Wilson" userId="S::katherinem.wilson@utoronto.ca::494a782b-8e6f-46bb-8fbd-0c228675a8c6" providerId="AD" clId="Web-{C321F1BC-5B05-2109-5850-4E64AED04A62}" dt="2023-05-17T22:24:22.887" v="93" actId="1076"/>
          <ac:picMkLst>
            <pc:docMk/>
            <pc:sldMk cId="0" sldId="259"/>
            <ac:picMk id="28" creationId="{C3AAA2BD-A16A-4B25-7766-6C50877D61BC}"/>
          </ac:picMkLst>
        </pc:picChg>
      </pc:sldChg>
      <pc:sldChg chg="addSp delSp modSp">
        <pc:chgData name="Katherine Wilson" userId="S::katherinem.wilson@utoronto.ca::494a782b-8e6f-46bb-8fbd-0c228675a8c6" providerId="AD" clId="Web-{C321F1BC-5B05-2109-5850-4E64AED04A62}" dt="2023-05-17T22:27:23.542" v="125" actId="20577"/>
        <pc:sldMkLst>
          <pc:docMk/>
          <pc:sldMk cId="0" sldId="260"/>
        </pc:sldMkLst>
        <pc:spChg chg="del">
          <ac:chgData name="Katherine Wilson" userId="S::katherinem.wilson@utoronto.ca::494a782b-8e6f-46bb-8fbd-0c228675a8c6" providerId="AD" clId="Web-{C321F1BC-5B05-2109-5850-4E64AED04A62}" dt="2023-05-17T22:26:37.355" v="112"/>
          <ac:spMkLst>
            <pc:docMk/>
            <pc:sldMk cId="0" sldId="260"/>
            <ac:spMk id="9" creationId="{00000000-0000-0000-0000-000000000000}"/>
          </ac:spMkLst>
        </pc:spChg>
        <pc:spChg chg="del">
          <ac:chgData name="Katherine Wilson" userId="S::katherinem.wilson@utoronto.ca::494a782b-8e6f-46bb-8fbd-0c228675a8c6" providerId="AD" clId="Web-{C321F1BC-5B05-2109-5850-4E64AED04A62}" dt="2023-05-17T22:25:08.434" v="100"/>
          <ac:spMkLst>
            <pc:docMk/>
            <pc:sldMk cId="0" sldId="260"/>
            <ac:spMk id="14" creationId="{00000000-0000-0000-0000-000000000000}"/>
          </ac:spMkLst>
        </pc:spChg>
        <pc:spChg chg="add del mod">
          <ac:chgData name="Katherine Wilson" userId="S::katherinem.wilson@utoronto.ca::494a782b-8e6f-46bb-8fbd-0c228675a8c6" providerId="AD" clId="Web-{C321F1BC-5B05-2109-5850-4E64AED04A62}" dt="2023-05-17T22:26:25.308" v="111"/>
          <ac:spMkLst>
            <pc:docMk/>
            <pc:sldMk cId="0" sldId="260"/>
            <ac:spMk id="22" creationId="{F8543F84-9480-0F59-18BF-1DF634878CA4}"/>
          </ac:spMkLst>
        </pc:spChg>
        <pc:spChg chg="add del mod">
          <ac:chgData name="Katherine Wilson" userId="S::katherinem.wilson@utoronto.ca::494a782b-8e6f-46bb-8fbd-0c228675a8c6" providerId="AD" clId="Web-{C321F1BC-5B05-2109-5850-4E64AED04A62}" dt="2023-05-17T22:26:09.840" v="107"/>
          <ac:spMkLst>
            <pc:docMk/>
            <pc:sldMk cId="0" sldId="260"/>
            <ac:spMk id="23" creationId="{716B0C0E-EF52-FC1A-D8D8-E1375F830ED1}"/>
          </ac:spMkLst>
        </pc:spChg>
        <pc:spChg chg="add mod">
          <ac:chgData name="Katherine Wilson" userId="S::katherinem.wilson@utoronto.ca::494a782b-8e6f-46bb-8fbd-0c228675a8c6" providerId="AD" clId="Web-{C321F1BC-5B05-2109-5850-4E64AED04A62}" dt="2023-05-17T22:27:23.542" v="125" actId="20577"/>
          <ac:spMkLst>
            <pc:docMk/>
            <pc:sldMk cId="0" sldId="260"/>
            <ac:spMk id="25" creationId="{A9A928E4-4BA8-0AF1-305E-F35D289BBEFE}"/>
          </ac:spMkLst>
        </pc:spChg>
        <pc:picChg chg="del">
          <ac:chgData name="Katherine Wilson" userId="S::katherinem.wilson@utoronto.ca::494a782b-8e6f-46bb-8fbd-0c228675a8c6" providerId="AD" clId="Web-{C321F1BC-5B05-2109-5850-4E64AED04A62}" dt="2023-05-17T22:27:11.277" v="121"/>
          <ac:picMkLst>
            <pc:docMk/>
            <pc:sldMk cId="0" sldId="260"/>
            <ac:picMk id="20" creationId="{00000000-0000-0000-0000-000000000000}"/>
          </ac:picMkLst>
        </pc:picChg>
        <pc:picChg chg="add">
          <ac:chgData name="Katherine Wilson" userId="S::katherinem.wilson@utoronto.ca::494a782b-8e6f-46bb-8fbd-0c228675a8c6" providerId="AD" clId="Web-{C321F1BC-5B05-2109-5850-4E64AED04A62}" dt="2023-05-17T22:27:12.042" v="122"/>
          <ac:picMkLst>
            <pc:docMk/>
            <pc:sldMk cId="0" sldId="260"/>
            <ac:picMk id="27" creationId="{4502C42F-5E43-C326-9709-543F9ABCD719}"/>
          </ac:picMkLst>
        </pc:picChg>
      </pc:sldChg>
      <pc:sldChg chg="addSp delSp modSp">
        <pc:chgData name="Katherine Wilson" userId="S::katherinem.wilson@utoronto.ca::494a782b-8e6f-46bb-8fbd-0c228675a8c6" providerId="AD" clId="Web-{C321F1BC-5B05-2109-5850-4E64AED04A62}" dt="2023-05-17T22:29:39.338" v="142" actId="20577"/>
        <pc:sldMkLst>
          <pc:docMk/>
          <pc:sldMk cId="0" sldId="261"/>
        </pc:sldMkLst>
        <pc:spChg chg="del">
          <ac:chgData name="Katherine Wilson" userId="S::katherinem.wilson@utoronto.ca::494a782b-8e6f-46bb-8fbd-0c228675a8c6" providerId="AD" clId="Web-{C321F1BC-5B05-2109-5850-4E64AED04A62}" dt="2023-05-17T22:27:58.479" v="132"/>
          <ac:spMkLst>
            <pc:docMk/>
            <pc:sldMk cId="0" sldId="261"/>
            <ac:spMk id="17" creationId="{00000000-0000-0000-0000-000000000000}"/>
          </ac:spMkLst>
        </pc:spChg>
        <pc:spChg chg="del">
          <ac:chgData name="Katherine Wilson" userId="S::katherinem.wilson@utoronto.ca::494a782b-8e6f-46bb-8fbd-0c228675a8c6" providerId="AD" clId="Web-{C321F1BC-5B05-2109-5850-4E64AED04A62}" dt="2023-05-17T22:27:43.620" v="129"/>
          <ac:spMkLst>
            <pc:docMk/>
            <pc:sldMk cId="0" sldId="261"/>
            <ac:spMk id="18" creationId="{00000000-0000-0000-0000-000000000000}"/>
          </ac:spMkLst>
        </pc:spChg>
        <pc:spChg chg="add mod">
          <ac:chgData name="Katherine Wilson" userId="S::katherinem.wilson@utoronto.ca::494a782b-8e6f-46bb-8fbd-0c228675a8c6" providerId="AD" clId="Web-{C321F1BC-5B05-2109-5850-4E64AED04A62}" dt="2023-05-17T22:27:48.058" v="131" actId="1076"/>
          <ac:spMkLst>
            <pc:docMk/>
            <pc:sldMk cId="0" sldId="261"/>
            <ac:spMk id="24" creationId="{0EC8C1D4-7987-9177-8C0D-3223B5C9B51F}"/>
          </ac:spMkLst>
        </pc:spChg>
        <pc:spChg chg="add mod">
          <ac:chgData name="Katherine Wilson" userId="S::katherinem.wilson@utoronto.ca::494a782b-8e6f-46bb-8fbd-0c228675a8c6" providerId="AD" clId="Web-{C321F1BC-5B05-2109-5850-4E64AED04A62}" dt="2023-05-17T22:29:39.338" v="142" actId="20577"/>
          <ac:spMkLst>
            <pc:docMk/>
            <pc:sldMk cId="0" sldId="261"/>
            <ac:spMk id="26" creationId="{454307D9-BD53-0702-4345-94B781A439FE}"/>
          </ac:spMkLst>
        </pc:spChg>
        <pc:picChg chg="del">
          <ac:chgData name="Katherine Wilson" userId="S::katherinem.wilson@utoronto.ca::494a782b-8e6f-46bb-8fbd-0c228675a8c6" providerId="AD" clId="Web-{C321F1BC-5B05-2109-5850-4E64AED04A62}" dt="2023-05-17T22:27:35.667" v="127"/>
          <ac:picMkLst>
            <pc:docMk/>
            <pc:sldMk cId="0" sldId="261"/>
            <ac:picMk id="20" creationId="{00000000-0000-0000-0000-000000000000}"/>
          </ac:picMkLst>
        </pc:picChg>
        <pc:picChg chg="add">
          <ac:chgData name="Katherine Wilson" userId="S::katherinem.wilson@utoronto.ca::494a782b-8e6f-46bb-8fbd-0c228675a8c6" providerId="AD" clId="Web-{C321F1BC-5B05-2109-5850-4E64AED04A62}" dt="2023-05-17T22:27:35.964" v="128"/>
          <ac:picMkLst>
            <pc:docMk/>
            <pc:sldMk cId="0" sldId="261"/>
            <ac:picMk id="22" creationId="{6C5333B9-2247-6E87-D63A-603979588CC3}"/>
          </ac:picMkLst>
        </pc:picChg>
      </pc:sldChg>
      <pc:sldChg chg="addSp delSp modSp">
        <pc:chgData name="Katherine Wilson" userId="S::katherinem.wilson@utoronto.ca::494a782b-8e6f-46bb-8fbd-0c228675a8c6" providerId="AD" clId="Web-{C321F1BC-5B05-2109-5850-4E64AED04A62}" dt="2023-05-17T22:31:34.290" v="167" actId="1076"/>
        <pc:sldMkLst>
          <pc:docMk/>
          <pc:sldMk cId="0" sldId="262"/>
        </pc:sldMkLst>
        <pc:spChg chg="del">
          <ac:chgData name="Katherine Wilson" userId="S::katherinem.wilson@utoronto.ca::494a782b-8e6f-46bb-8fbd-0c228675a8c6" providerId="AD" clId="Web-{C321F1BC-5B05-2109-5850-4E64AED04A62}" dt="2023-05-17T22:29:48.307" v="144"/>
          <ac:spMkLst>
            <pc:docMk/>
            <pc:sldMk cId="0" sldId="262"/>
            <ac:spMk id="19" creationId="{00000000-0000-0000-0000-000000000000}"/>
          </ac:spMkLst>
        </pc:spChg>
        <pc:spChg chg="del">
          <ac:chgData name="Katherine Wilson" userId="S::katherinem.wilson@utoronto.ca::494a782b-8e6f-46bb-8fbd-0c228675a8c6" providerId="AD" clId="Web-{C321F1BC-5B05-2109-5850-4E64AED04A62}" dt="2023-05-17T22:29:45.322" v="143"/>
          <ac:spMkLst>
            <pc:docMk/>
            <pc:sldMk cId="0" sldId="262"/>
            <ac:spMk id="20" creationId="{00000000-0000-0000-0000-000000000000}"/>
          </ac:spMkLst>
        </pc:spChg>
        <pc:spChg chg="add mod">
          <ac:chgData name="Katherine Wilson" userId="S::katherinem.wilson@utoronto.ca::494a782b-8e6f-46bb-8fbd-0c228675a8c6" providerId="AD" clId="Web-{C321F1BC-5B05-2109-5850-4E64AED04A62}" dt="2023-05-17T22:30:37.025" v="153" actId="1076"/>
          <ac:spMkLst>
            <pc:docMk/>
            <pc:sldMk cId="0" sldId="262"/>
            <ac:spMk id="28" creationId="{932C5402-1BE5-C1B3-9E66-A946B36C0EC6}"/>
          </ac:spMkLst>
        </pc:spChg>
        <pc:spChg chg="add mod">
          <ac:chgData name="Katherine Wilson" userId="S::katherinem.wilson@utoronto.ca::494a782b-8e6f-46bb-8fbd-0c228675a8c6" providerId="AD" clId="Web-{C321F1BC-5B05-2109-5850-4E64AED04A62}" dt="2023-05-17T22:31:34.290" v="167" actId="1076"/>
          <ac:spMkLst>
            <pc:docMk/>
            <pc:sldMk cId="0" sldId="262"/>
            <ac:spMk id="30" creationId="{8F270BE8-DD54-6528-4DA6-A738C59DC6C4}"/>
          </ac:spMkLst>
        </pc:spChg>
        <pc:picChg chg="del">
          <ac:chgData name="Katherine Wilson" userId="S::katherinem.wilson@utoronto.ca::494a782b-8e6f-46bb-8fbd-0c228675a8c6" providerId="AD" clId="Web-{C321F1BC-5B05-2109-5850-4E64AED04A62}" dt="2023-05-17T22:29:55.525" v="145"/>
          <ac:picMkLst>
            <pc:docMk/>
            <pc:sldMk cId="0" sldId="262"/>
            <ac:picMk id="22" creationId="{00000000-0000-0000-0000-000000000000}"/>
          </ac:picMkLst>
        </pc:picChg>
        <pc:picChg chg="add mod">
          <ac:chgData name="Katherine Wilson" userId="S::katherinem.wilson@utoronto.ca::494a782b-8e6f-46bb-8fbd-0c228675a8c6" providerId="AD" clId="Web-{C321F1BC-5B05-2109-5850-4E64AED04A62}" dt="2023-05-17T22:30:15.572" v="149" actId="1076"/>
          <ac:picMkLst>
            <pc:docMk/>
            <pc:sldMk cId="0" sldId="262"/>
            <ac:picMk id="24" creationId="{931972D3-FECF-ED50-129E-01308F61A7CA}"/>
          </ac:picMkLst>
        </pc:picChg>
        <pc:picChg chg="add del">
          <ac:chgData name="Katherine Wilson" userId="S::katherinem.wilson@utoronto.ca::494a782b-8e6f-46bb-8fbd-0c228675a8c6" providerId="AD" clId="Web-{C321F1BC-5B05-2109-5850-4E64AED04A62}" dt="2023-05-17T22:30:26.181" v="151"/>
          <ac:picMkLst>
            <pc:docMk/>
            <pc:sldMk cId="0" sldId="262"/>
            <ac:picMk id="26" creationId="{503505F6-E250-109D-C6EF-67086F6A4F8E}"/>
          </ac:picMkLst>
        </pc:picChg>
      </pc:sldChg>
      <pc:sldChg chg="addSp delSp modSp">
        <pc:chgData name="Katherine Wilson" userId="S::katherinem.wilson@utoronto.ca::494a782b-8e6f-46bb-8fbd-0c228675a8c6" providerId="AD" clId="Web-{C321F1BC-5B05-2109-5850-4E64AED04A62}" dt="2023-05-17T22:32:53.977" v="184" actId="1076"/>
        <pc:sldMkLst>
          <pc:docMk/>
          <pc:sldMk cId="0" sldId="263"/>
        </pc:sldMkLst>
        <pc:spChg chg="del">
          <ac:chgData name="Katherine Wilson" userId="S::katherinem.wilson@utoronto.ca::494a782b-8e6f-46bb-8fbd-0c228675a8c6" providerId="AD" clId="Web-{C321F1BC-5B05-2109-5850-4E64AED04A62}" dt="2023-05-17T22:32:00.024" v="171"/>
          <ac:spMkLst>
            <pc:docMk/>
            <pc:sldMk cId="0" sldId="263"/>
            <ac:spMk id="9" creationId="{00000000-0000-0000-0000-000000000000}"/>
          </ac:spMkLst>
        </pc:spChg>
        <pc:spChg chg="del">
          <ac:chgData name="Katherine Wilson" userId="S::katherinem.wilson@utoronto.ca::494a782b-8e6f-46bb-8fbd-0c228675a8c6" providerId="AD" clId="Web-{C321F1BC-5B05-2109-5850-4E64AED04A62}" dt="2023-05-17T22:32:02.321" v="172"/>
          <ac:spMkLst>
            <pc:docMk/>
            <pc:sldMk cId="0" sldId="263"/>
            <ac:spMk id="18" creationId="{00000000-0000-0000-0000-000000000000}"/>
          </ac:spMkLst>
        </pc:spChg>
        <pc:spChg chg="add mod">
          <ac:chgData name="Katherine Wilson" userId="S::katherinem.wilson@utoronto.ca::494a782b-8e6f-46bb-8fbd-0c228675a8c6" providerId="AD" clId="Web-{C321F1BC-5B05-2109-5850-4E64AED04A62}" dt="2023-05-17T22:32:18.337" v="174" actId="1076"/>
          <ac:spMkLst>
            <pc:docMk/>
            <pc:sldMk cId="0" sldId="263"/>
            <ac:spMk id="24" creationId="{A5ACB87F-787D-581B-25BC-AAF0C1101CE1}"/>
          </ac:spMkLst>
        </pc:spChg>
        <pc:spChg chg="add mod">
          <ac:chgData name="Katherine Wilson" userId="S::katherinem.wilson@utoronto.ca::494a782b-8e6f-46bb-8fbd-0c228675a8c6" providerId="AD" clId="Web-{C321F1BC-5B05-2109-5850-4E64AED04A62}" dt="2023-05-17T22:32:53.977" v="184" actId="1076"/>
          <ac:spMkLst>
            <pc:docMk/>
            <pc:sldMk cId="0" sldId="263"/>
            <ac:spMk id="26" creationId="{4B217247-4862-27E2-1BC0-83E6C2BC8780}"/>
          </ac:spMkLst>
        </pc:spChg>
        <pc:grpChg chg="mod">
          <ac:chgData name="Katherine Wilson" userId="S::katherinem.wilson@utoronto.ca::494a782b-8e6f-46bb-8fbd-0c228675a8c6" providerId="AD" clId="Web-{C321F1BC-5B05-2109-5850-4E64AED04A62}" dt="2023-05-17T22:32:48.165" v="183" actId="1076"/>
          <ac:grpSpMkLst>
            <pc:docMk/>
            <pc:sldMk cId="0" sldId="263"/>
            <ac:grpSpMk id="2" creationId="{00000000-0000-0000-0000-000000000000}"/>
          </ac:grpSpMkLst>
        </pc:grpChg>
        <pc:picChg chg="del">
          <ac:chgData name="Katherine Wilson" userId="S::katherinem.wilson@utoronto.ca::494a782b-8e6f-46bb-8fbd-0c228675a8c6" providerId="AD" clId="Web-{C321F1BC-5B05-2109-5850-4E64AED04A62}" dt="2023-05-17T22:31:56.509" v="169"/>
          <ac:picMkLst>
            <pc:docMk/>
            <pc:sldMk cId="0" sldId="263"/>
            <ac:picMk id="20" creationId="{00000000-0000-0000-0000-000000000000}"/>
          </ac:picMkLst>
        </pc:picChg>
        <pc:picChg chg="add">
          <ac:chgData name="Katherine Wilson" userId="S::katherinem.wilson@utoronto.ca::494a782b-8e6f-46bb-8fbd-0c228675a8c6" providerId="AD" clId="Web-{C321F1BC-5B05-2109-5850-4E64AED04A62}" dt="2023-05-17T22:31:57.024" v="170"/>
          <ac:picMkLst>
            <pc:docMk/>
            <pc:sldMk cId="0" sldId="263"/>
            <ac:picMk id="22" creationId="{17D59115-9068-ABC3-249C-DAC54CCD4269}"/>
          </ac:picMkLst>
        </pc:picChg>
      </pc:sldChg>
      <pc:sldChg chg="addSp delSp modSp">
        <pc:chgData name="Katherine Wilson" userId="S::katherinem.wilson@utoronto.ca::494a782b-8e6f-46bb-8fbd-0c228675a8c6" providerId="AD" clId="Web-{C321F1BC-5B05-2109-5850-4E64AED04A62}" dt="2023-05-17T22:33:26.352" v="193" actId="1076"/>
        <pc:sldMkLst>
          <pc:docMk/>
          <pc:sldMk cId="0" sldId="264"/>
        </pc:sldMkLst>
        <pc:spChg chg="del">
          <ac:chgData name="Katherine Wilson" userId="S::katherinem.wilson@utoronto.ca::494a782b-8e6f-46bb-8fbd-0c228675a8c6" providerId="AD" clId="Web-{C321F1BC-5B05-2109-5850-4E64AED04A62}" dt="2023-05-17T22:33:13.992" v="190"/>
          <ac:spMkLst>
            <pc:docMk/>
            <pc:sldMk cId="0" sldId="264"/>
            <ac:spMk id="7" creationId="{00000000-0000-0000-0000-000000000000}"/>
          </ac:spMkLst>
        </pc:spChg>
        <pc:spChg chg="del">
          <ac:chgData name="Katherine Wilson" userId="S::katherinem.wilson@utoronto.ca::494a782b-8e6f-46bb-8fbd-0c228675a8c6" providerId="AD" clId="Web-{C321F1BC-5B05-2109-5850-4E64AED04A62}" dt="2023-05-17T22:33:06.227" v="186"/>
          <ac:spMkLst>
            <pc:docMk/>
            <pc:sldMk cId="0" sldId="264"/>
            <ac:spMk id="21" creationId="{00000000-0000-0000-0000-000000000000}"/>
          </ac:spMkLst>
        </pc:spChg>
        <pc:spChg chg="add mod">
          <ac:chgData name="Katherine Wilson" userId="S::katherinem.wilson@utoronto.ca::494a782b-8e6f-46bb-8fbd-0c228675a8c6" providerId="AD" clId="Web-{C321F1BC-5B05-2109-5850-4E64AED04A62}" dt="2023-05-17T22:33:11.211" v="188" actId="1076"/>
          <ac:spMkLst>
            <pc:docMk/>
            <pc:sldMk cId="0" sldId="264"/>
            <ac:spMk id="25" creationId="{C98347C3-55B8-F284-EEA7-0A135EBF66EA}"/>
          </ac:spMkLst>
        </pc:spChg>
        <pc:spChg chg="add mod">
          <ac:chgData name="Katherine Wilson" userId="S::katherinem.wilson@utoronto.ca::494a782b-8e6f-46bb-8fbd-0c228675a8c6" providerId="AD" clId="Web-{C321F1BC-5B05-2109-5850-4E64AED04A62}" dt="2023-05-17T22:33:26.352" v="193" actId="1076"/>
          <ac:spMkLst>
            <pc:docMk/>
            <pc:sldMk cId="0" sldId="264"/>
            <ac:spMk id="27" creationId="{7CCED602-B225-9707-9B02-E7ACB2E5CC3B}"/>
          </ac:spMkLst>
        </pc:spChg>
        <pc:picChg chg="del">
          <ac:chgData name="Katherine Wilson" userId="S::katherinem.wilson@utoronto.ca::494a782b-8e6f-46bb-8fbd-0c228675a8c6" providerId="AD" clId="Web-{C321F1BC-5B05-2109-5850-4E64AED04A62}" dt="2023-05-17T22:33:11.633" v="189"/>
          <ac:picMkLst>
            <pc:docMk/>
            <pc:sldMk cId="0" sldId="264"/>
            <ac:picMk id="23" creationId="{00000000-0000-0000-0000-000000000000}"/>
          </ac:picMkLst>
        </pc:picChg>
        <pc:picChg chg="add">
          <ac:chgData name="Katherine Wilson" userId="S::katherinem.wilson@utoronto.ca::494a782b-8e6f-46bb-8fbd-0c228675a8c6" providerId="AD" clId="Web-{C321F1BC-5B05-2109-5850-4E64AED04A62}" dt="2023-05-17T22:33:21.352" v="192"/>
          <ac:picMkLst>
            <pc:docMk/>
            <pc:sldMk cId="0" sldId="264"/>
            <ac:picMk id="29" creationId="{4F752751-CEB3-4DAF-FFAA-8D4ADF4CCEEB}"/>
          </ac:picMkLst>
        </pc:picChg>
      </pc:sldChg>
      <pc:sldChg chg="addSp delSp modSp">
        <pc:chgData name="Katherine Wilson" userId="S::katherinem.wilson@utoronto.ca::494a782b-8e6f-46bb-8fbd-0c228675a8c6" providerId="AD" clId="Web-{C321F1BC-5B05-2109-5850-4E64AED04A62}" dt="2023-05-17T22:34:22.508" v="217" actId="14100"/>
        <pc:sldMkLst>
          <pc:docMk/>
          <pc:sldMk cId="0" sldId="265"/>
        </pc:sldMkLst>
        <pc:spChg chg="del">
          <ac:chgData name="Katherine Wilson" userId="S::katherinem.wilson@utoronto.ca::494a782b-8e6f-46bb-8fbd-0c228675a8c6" providerId="AD" clId="Web-{C321F1BC-5B05-2109-5850-4E64AED04A62}" dt="2023-05-17T22:33:47.133" v="198"/>
          <ac:spMkLst>
            <pc:docMk/>
            <pc:sldMk cId="0" sldId="265"/>
            <ac:spMk id="23" creationId="{00000000-0000-0000-0000-000000000000}"/>
          </ac:spMkLst>
        </pc:spChg>
        <pc:spChg chg="mod">
          <ac:chgData name="Katherine Wilson" userId="S::katherinem.wilson@utoronto.ca::494a782b-8e6f-46bb-8fbd-0c228675a8c6" providerId="AD" clId="Web-{C321F1BC-5B05-2109-5850-4E64AED04A62}" dt="2023-05-17T22:33:56.164" v="208" actId="20577"/>
          <ac:spMkLst>
            <pc:docMk/>
            <pc:sldMk cId="0" sldId="265"/>
            <ac:spMk id="24" creationId="{00000000-0000-0000-0000-000000000000}"/>
          </ac:spMkLst>
        </pc:spChg>
        <pc:spChg chg="add mod">
          <ac:chgData name="Katherine Wilson" userId="S::katherinem.wilson@utoronto.ca::494a782b-8e6f-46bb-8fbd-0c228675a8c6" providerId="AD" clId="Web-{C321F1BC-5B05-2109-5850-4E64AED04A62}" dt="2023-05-17T22:34:22.508" v="217" actId="14100"/>
          <ac:spMkLst>
            <pc:docMk/>
            <pc:sldMk cId="0" sldId="265"/>
            <ac:spMk id="29" creationId="{59759461-617E-E841-4D0E-4ACB4D495394}"/>
          </ac:spMkLst>
        </pc:spChg>
        <pc:picChg chg="del">
          <ac:chgData name="Katherine Wilson" userId="S::katherinem.wilson@utoronto.ca::494a782b-8e6f-46bb-8fbd-0c228675a8c6" providerId="AD" clId="Web-{C321F1BC-5B05-2109-5850-4E64AED04A62}" dt="2023-05-17T22:33:38.024" v="195"/>
          <ac:picMkLst>
            <pc:docMk/>
            <pc:sldMk cId="0" sldId="265"/>
            <ac:picMk id="25" creationId="{00000000-0000-0000-0000-000000000000}"/>
          </ac:picMkLst>
        </pc:picChg>
        <pc:picChg chg="add mod">
          <ac:chgData name="Katherine Wilson" userId="S::katherinem.wilson@utoronto.ca::494a782b-8e6f-46bb-8fbd-0c228675a8c6" providerId="AD" clId="Web-{C321F1BC-5B05-2109-5850-4E64AED04A62}" dt="2023-05-17T22:33:43.930" v="197" actId="1076"/>
          <ac:picMkLst>
            <pc:docMk/>
            <pc:sldMk cId="0" sldId="265"/>
            <ac:picMk id="27" creationId="{92DEE5D1-7B55-B88A-4D5D-226D402DC655}"/>
          </ac:picMkLst>
        </pc:picChg>
      </pc:sldChg>
      <pc:sldChg chg="addSp delSp modSp">
        <pc:chgData name="Katherine Wilson" userId="S::katherinem.wilson@utoronto.ca::494a782b-8e6f-46bb-8fbd-0c228675a8c6" providerId="AD" clId="Web-{C321F1BC-5B05-2109-5850-4E64AED04A62}" dt="2023-05-17T22:36:45.210" v="244" actId="14100"/>
        <pc:sldMkLst>
          <pc:docMk/>
          <pc:sldMk cId="0" sldId="266"/>
        </pc:sldMkLst>
        <pc:spChg chg="del">
          <ac:chgData name="Katherine Wilson" userId="S::katherinem.wilson@utoronto.ca::494a782b-8e6f-46bb-8fbd-0c228675a8c6" providerId="AD" clId="Web-{C321F1BC-5B05-2109-5850-4E64AED04A62}" dt="2023-05-17T22:34:49.242" v="221"/>
          <ac:spMkLst>
            <pc:docMk/>
            <pc:sldMk cId="0" sldId="266"/>
            <ac:spMk id="18" creationId="{00000000-0000-0000-0000-000000000000}"/>
          </ac:spMkLst>
        </pc:spChg>
        <pc:spChg chg="del">
          <ac:chgData name="Katherine Wilson" userId="S::katherinem.wilson@utoronto.ca::494a782b-8e6f-46bb-8fbd-0c228675a8c6" providerId="AD" clId="Web-{C321F1BC-5B05-2109-5850-4E64AED04A62}" dt="2023-05-17T22:35:14.851" v="228"/>
          <ac:spMkLst>
            <pc:docMk/>
            <pc:sldMk cId="0" sldId="266"/>
            <ac:spMk id="19" creationId="{00000000-0000-0000-0000-000000000000}"/>
          </ac:spMkLst>
        </pc:spChg>
        <pc:spChg chg="add mod">
          <ac:chgData name="Katherine Wilson" userId="S::katherinem.wilson@utoronto.ca::494a782b-8e6f-46bb-8fbd-0c228675a8c6" providerId="AD" clId="Web-{C321F1BC-5B05-2109-5850-4E64AED04A62}" dt="2023-05-17T22:35:02.367" v="227" actId="1076"/>
          <ac:spMkLst>
            <pc:docMk/>
            <pc:sldMk cId="0" sldId="266"/>
            <ac:spMk id="24" creationId="{75F78926-A164-424F-B3D7-A4EF5675566D}"/>
          </ac:spMkLst>
        </pc:spChg>
        <pc:spChg chg="add mod">
          <ac:chgData name="Katherine Wilson" userId="S::katherinem.wilson@utoronto.ca::494a782b-8e6f-46bb-8fbd-0c228675a8c6" providerId="AD" clId="Web-{C321F1BC-5B05-2109-5850-4E64AED04A62}" dt="2023-05-17T22:35:20.382" v="230" actId="1076"/>
          <ac:spMkLst>
            <pc:docMk/>
            <pc:sldMk cId="0" sldId="266"/>
            <ac:spMk id="26" creationId="{CE3000FB-0B3C-211F-46AE-57E4C963E03D}"/>
          </ac:spMkLst>
        </pc:spChg>
        <pc:spChg chg="add del mod topLvl">
          <ac:chgData name="Katherine Wilson" userId="S::katherinem.wilson@utoronto.ca::494a782b-8e6f-46bb-8fbd-0c228675a8c6" providerId="AD" clId="Web-{C321F1BC-5B05-2109-5850-4E64AED04A62}" dt="2023-05-17T22:36:23.053" v="237"/>
          <ac:spMkLst>
            <pc:docMk/>
            <pc:sldMk cId="0" sldId="266"/>
            <ac:spMk id="28" creationId="{227DBE67-66A5-A755-1D9A-2401A89412A6}"/>
          </ac:spMkLst>
        </pc:spChg>
        <pc:spChg chg="mod topLvl">
          <ac:chgData name="Katherine Wilson" userId="S::katherinem.wilson@utoronto.ca::494a782b-8e6f-46bb-8fbd-0c228675a8c6" providerId="AD" clId="Web-{C321F1BC-5B05-2109-5850-4E64AED04A62}" dt="2023-05-17T22:36:23.053" v="237"/>
          <ac:spMkLst>
            <pc:docMk/>
            <pc:sldMk cId="0" sldId="266"/>
            <ac:spMk id="29" creationId="{E0C315AD-0415-EC00-DA07-EDEEEF7C5D46}"/>
          </ac:spMkLst>
        </pc:spChg>
        <pc:grpChg chg="add del mod">
          <ac:chgData name="Katherine Wilson" userId="S::katherinem.wilson@utoronto.ca::494a782b-8e6f-46bb-8fbd-0c228675a8c6" providerId="AD" clId="Web-{C321F1BC-5B05-2109-5850-4E64AED04A62}" dt="2023-05-17T22:36:45.210" v="244" actId="14100"/>
          <ac:grpSpMkLst>
            <pc:docMk/>
            <pc:sldMk cId="0" sldId="266"/>
            <ac:grpSpMk id="9" creationId="{00000000-0000-0000-0000-000000000000}"/>
          </ac:grpSpMkLst>
        </pc:grpChg>
        <pc:grpChg chg="add del mod">
          <ac:chgData name="Katherine Wilson" userId="S::katherinem.wilson@utoronto.ca::494a782b-8e6f-46bb-8fbd-0c228675a8c6" providerId="AD" clId="Web-{C321F1BC-5B05-2109-5850-4E64AED04A62}" dt="2023-05-17T22:36:33.444" v="241"/>
          <ac:grpSpMkLst>
            <pc:docMk/>
            <pc:sldMk cId="0" sldId="266"/>
            <ac:grpSpMk id="30" creationId="{F06ADE2C-A401-DE4F-6B1A-49F728EA83DC}"/>
          </ac:grpSpMkLst>
        </pc:grpChg>
        <pc:picChg chg="del">
          <ac:chgData name="Katherine Wilson" userId="S::katherinem.wilson@utoronto.ca::494a782b-8e6f-46bb-8fbd-0c228675a8c6" providerId="AD" clId="Web-{C321F1BC-5B05-2109-5850-4E64AED04A62}" dt="2023-05-17T22:34:35.976" v="219"/>
          <ac:picMkLst>
            <pc:docMk/>
            <pc:sldMk cId="0" sldId="266"/>
            <ac:picMk id="20" creationId="{00000000-0000-0000-0000-000000000000}"/>
          </ac:picMkLst>
        </pc:picChg>
        <pc:picChg chg="add">
          <ac:chgData name="Katherine Wilson" userId="S::katherinem.wilson@utoronto.ca::494a782b-8e6f-46bb-8fbd-0c228675a8c6" providerId="AD" clId="Web-{C321F1BC-5B05-2109-5850-4E64AED04A62}" dt="2023-05-17T22:34:42.273" v="220"/>
          <ac:picMkLst>
            <pc:docMk/>
            <pc:sldMk cId="0" sldId="266"/>
            <ac:picMk id="22" creationId="{69E10665-5C7A-06C2-9809-CCB54ADDB73A}"/>
          </ac:picMkLst>
        </pc:picChg>
      </pc:sldChg>
      <pc:sldChg chg="add del">
        <pc:chgData name="Katherine Wilson" userId="S::katherinem.wilson@utoronto.ca::494a782b-8e6f-46bb-8fbd-0c228675a8c6" providerId="AD" clId="Web-{C321F1BC-5B05-2109-5850-4E64AED04A62}" dt="2023-05-17T22:36:49.428" v="245"/>
        <pc:sldMkLst>
          <pc:docMk/>
          <pc:sldMk cId="3468260917" sldId="267"/>
        </pc:sldMkLst>
      </pc:sldChg>
      <pc:sldChg chg="add del">
        <pc:chgData name="Katherine Wilson" userId="S::katherinem.wilson@utoronto.ca::494a782b-8e6f-46bb-8fbd-0c228675a8c6" providerId="AD" clId="Web-{C321F1BC-5B05-2109-5850-4E64AED04A62}" dt="2023-05-17T21:36:19.119" v="28"/>
        <pc:sldMkLst>
          <pc:docMk/>
          <pc:sldMk cId="2610877825" sldId="268"/>
        </pc:sldMkLst>
      </pc:sldChg>
      <pc:sldChg chg="add del">
        <pc:chgData name="Katherine Wilson" userId="S::katherinem.wilson@utoronto.ca::494a782b-8e6f-46bb-8fbd-0c228675a8c6" providerId="AD" clId="Web-{C321F1BC-5B05-2109-5850-4E64AED04A62}" dt="2023-05-17T21:36:19.119" v="29"/>
        <pc:sldMkLst>
          <pc:docMk/>
          <pc:sldMk cId="101890092" sldId="269"/>
        </pc:sldMkLst>
      </pc:sldChg>
      <pc:sldChg chg="add del">
        <pc:chgData name="Katherine Wilson" userId="S::katherinem.wilson@utoronto.ca::494a782b-8e6f-46bb-8fbd-0c228675a8c6" providerId="AD" clId="Web-{C321F1BC-5B05-2109-5850-4E64AED04A62}" dt="2023-05-17T21:36:10.947" v="24"/>
        <pc:sldMkLst>
          <pc:docMk/>
          <pc:sldMk cId="1885644854" sldId="270"/>
        </pc:sldMkLst>
      </pc:sldChg>
      <pc:sldChg chg="add del">
        <pc:chgData name="Katherine Wilson" userId="S::katherinem.wilson@utoronto.ca::494a782b-8e6f-46bb-8fbd-0c228675a8c6" providerId="AD" clId="Web-{C321F1BC-5B05-2109-5850-4E64AED04A62}" dt="2023-05-17T21:36:10.947" v="25"/>
        <pc:sldMkLst>
          <pc:docMk/>
          <pc:sldMk cId="2277097126" sldId="271"/>
        </pc:sldMkLst>
      </pc:sldChg>
      <pc:sldChg chg="add del">
        <pc:chgData name="Katherine Wilson" userId="S::katherinem.wilson@utoronto.ca::494a782b-8e6f-46bb-8fbd-0c228675a8c6" providerId="AD" clId="Web-{C321F1BC-5B05-2109-5850-4E64AED04A62}" dt="2023-05-17T21:35:58.869" v="20"/>
        <pc:sldMkLst>
          <pc:docMk/>
          <pc:sldMk cId="2495445182" sldId="272"/>
        </pc:sldMkLst>
      </pc:sldChg>
      <pc:sldChg chg="add del">
        <pc:chgData name="Katherine Wilson" userId="S::katherinem.wilson@utoronto.ca::494a782b-8e6f-46bb-8fbd-0c228675a8c6" providerId="AD" clId="Web-{C321F1BC-5B05-2109-5850-4E64AED04A62}" dt="2023-05-17T21:35:58.869" v="21"/>
        <pc:sldMkLst>
          <pc:docMk/>
          <pc:sldMk cId="3184204259" sldId="273"/>
        </pc:sldMkLst>
      </pc:sldChg>
      <pc:sldChg chg="add del">
        <pc:chgData name="Katherine Wilson" userId="S::katherinem.wilson@utoronto.ca::494a782b-8e6f-46bb-8fbd-0c228675a8c6" providerId="AD" clId="Web-{C321F1BC-5B05-2109-5850-4E64AED04A62}" dt="2023-05-17T21:35:49.369" v="16"/>
        <pc:sldMkLst>
          <pc:docMk/>
          <pc:sldMk cId="1010312541" sldId="274"/>
        </pc:sldMkLst>
      </pc:sldChg>
      <pc:sldChg chg="add del">
        <pc:chgData name="Katherine Wilson" userId="S::katherinem.wilson@utoronto.ca::494a782b-8e6f-46bb-8fbd-0c228675a8c6" providerId="AD" clId="Web-{C321F1BC-5B05-2109-5850-4E64AED04A62}" dt="2023-05-17T21:35:49.369" v="17"/>
        <pc:sldMkLst>
          <pc:docMk/>
          <pc:sldMk cId="3635005242" sldId="275"/>
        </pc:sldMkLst>
      </pc:sldChg>
      <pc:sldChg chg="add del">
        <pc:chgData name="Katherine Wilson" userId="S::katherinem.wilson@utoronto.ca::494a782b-8e6f-46bb-8fbd-0c228675a8c6" providerId="AD" clId="Web-{C321F1BC-5B05-2109-5850-4E64AED04A62}" dt="2023-05-17T21:35:31.463" v="11"/>
        <pc:sldMkLst>
          <pc:docMk/>
          <pc:sldMk cId="3970509059" sldId="276"/>
        </pc:sldMkLst>
      </pc:sldChg>
      <pc:sldChg chg="add del">
        <pc:chgData name="Katherine Wilson" userId="S::katherinem.wilson@utoronto.ca::494a782b-8e6f-46bb-8fbd-0c228675a8c6" providerId="AD" clId="Web-{C321F1BC-5B05-2109-5850-4E64AED04A62}" dt="2023-05-17T22:21:46.373" v="62"/>
        <pc:sldMkLst>
          <pc:docMk/>
          <pc:sldMk cId="4197550617" sldId="276"/>
        </pc:sldMkLst>
      </pc:sldChg>
      <pc:sldChg chg="add del">
        <pc:chgData name="Katherine Wilson" userId="S::katherinem.wilson@utoronto.ca::494a782b-8e6f-46bb-8fbd-0c228675a8c6" providerId="AD" clId="Web-{C321F1BC-5B05-2109-5850-4E64AED04A62}" dt="2023-05-17T21:35:31.463" v="12"/>
        <pc:sldMkLst>
          <pc:docMk/>
          <pc:sldMk cId="305895359" sldId="277"/>
        </pc:sldMkLst>
      </pc:sldChg>
      <pc:sldChg chg="add">
        <pc:chgData name="Katherine Wilson" userId="S::katherinem.wilson@utoronto.ca::494a782b-8e6f-46bb-8fbd-0c228675a8c6" providerId="AD" clId="Web-{C321F1BC-5B05-2109-5850-4E64AED04A62}" dt="2023-05-17T21:35:36.026" v="14"/>
        <pc:sldMkLst>
          <pc:docMk/>
          <pc:sldMk cId="465581734" sldId="277"/>
        </pc:sldMkLst>
      </pc:sldChg>
      <pc:sldChg chg="modSp add del">
        <pc:chgData name="Katherine Wilson" userId="S::katherinem.wilson@utoronto.ca::494a782b-8e6f-46bb-8fbd-0c228675a8c6" providerId="AD" clId="Web-{C321F1BC-5B05-2109-5850-4E64AED04A62}" dt="2023-05-17T22:24:33.887" v="94"/>
        <pc:sldMkLst>
          <pc:docMk/>
          <pc:sldMk cId="312755675" sldId="278"/>
        </pc:sldMkLst>
        <pc:spChg chg="mod">
          <ac:chgData name="Katherine Wilson" userId="S::katherinem.wilson@utoronto.ca::494a782b-8e6f-46bb-8fbd-0c228675a8c6" providerId="AD" clId="Web-{C321F1BC-5B05-2109-5850-4E64AED04A62}" dt="2023-05-17T22:23:24.372" v="78" actId="20577"/>
          <ac:spMkLst>
            <pc:docMk/>
            <pc:sldMk cId="312755675" sldId="278"/>
            <ac:spMk id="8" creationId="{00000000-0000-0000-0000-000000000000}"/>
          </ac:spMkLst>
        </pc:spChg>
      </pc:sldChg>
      <pc:sldChg chg="add del">
        <pc:chgData name="Katherine Wilson" userId="S::katherinem.wilson@utoronto.ca::494a782b-8e6f-46bb-8fbd-0c228675a8c6" providerId="AD" clId="Web-{C321F1BC-5B05-2109-5850-4E64AED04A62}" dt="2023-05-17T22:23:09.763" v="74"/>
        <pc:sldMkLst>
          <pc:docMk/>
          <pc:sldMk cId="1678721048" sldId="279"/>
        </pc:sldMkLst>
      </pc:sldChg>
      <pc:sldChg chg="add del">
        <pc:chgData name="Katherine Wilson" userId="S::katherinem.wilson@utoronto.ca::494a782b-8e6f-46bb-8fbd-0c228675a8c6" providerId="AD" clId="Web-{C321F1BC-5B05-2109-5850-4E64AED04A62}" dt="2023-05-17T22:28:44.885" v="138"/>
        <pc:sldMkLst>
          <pc:docMk/>
          <pc:sldMk cId="3407080487" sldId="280"/>
        </pc:sldMkLst>
      </pc:sldChg>
      <pc:sldChg chg="modSp add del">
        <pc:chgData name="Katherine Wilson" userId="S::katherinem.wilson@utoronto.ca::494a782b-8e6f-46bb-8fbd-0c228675a8c6" providerId="AD" clId="Web-{C321F1BC-5B05-2109-5850-4E64AED04A62}" dt="2023-05-17T22:27:28.652" v="126"/>
        <pc:sldMkLst>
          <pc:docMk/>
          <pc:sldMk cId="471160914" sldId="281"/>
        </pc:sldMkLst>
        <pc:spChg chg="mod">
          <ac:chgData name="Katherine Wilson" userId="S::katherinem.wilson@utoronto.ca::494a782b-8e6f-46bb-8fbd-0c228675a8c6" providerId="AD" clId="Web-{C321F1BC-5B05-2109-5850-4E64AED04A62}" dt="2023-05-17T22:24:57.247" v="99" actId="20577"/>
          <ac:spMkLst>
            <pc:docMk/>
            <pc:sldMk cId="471160914" sldId="281"/>
            <ac:spMk id="10" creationId="{00000000-0000-0000-0000-000000000000}"/>
          </ac:spMkLst>
        </pc:spChg>
      </pc:sldChg>
      <pc:sldChg chg="add del">
        <pc:chgData name="Katherine Wilson" userId="S::katherinem.wilson@utoronto.ca::494a782b-8e6f-46bb-8fbd-0c228675a8c6" providerId="AD" clId="Web-{C321F1BC-5B05-2109-5850-4E64AED04A62}" dt="2023-05-17T22:32:56.899" v="185"/>
        <pc:sldMkLst>
          <pc:docMk/>
          <pc:sldMk cId="1182681717" sldId="282"/>
        </pc:sldMkLst>
      </pc:sldChg>
      <pc:sldChg chg="add del">
        <pc:chgData name="Katherine Wilson" userId="S::katherinem.wilson@utoronto.ca::494a782b-8e6f-46bb-8fbd-0c228675a8c6" providerId="AD" clId="Web-{C321F1BC-5B05-2109-5850-4E64AED04A62}" dt="2023-05-17T22:31:48.337" v="168"/>
        <pc:sldMkLst>
          <pc:docMk/>
          <pc:sldMk cId="856106902" sldId="283"/>
        </pc:sldMkLst>
      </pc:sldChg>
      <pc:sldChg chg="modSp add del">
        <pc:chgData name="Katherine Wilson" userId="S::katherinem.wilson@utoronto.ca::494a782b-8e6f-46bb-8fbd-0c228675a8c6" providerId="AD" clId="Web-{C321F1BC-5B05-2109-5850-4E64AED04A62}" dt="2023-05-17T22:34:29.882" v="218"/>
        <pc:sldMkLst>
          <pc:docMk/>
          <pc:sldMk cId="2337211907" sldId="284"/>
        </pc:sldMkLst>
        <pc:spChg chg="mod">
          <ac:chgData name="Katherine Wilson" userId="S::katherinem.wilson@utoronto.ca::494a782b-8e6f-46bb-8fbd-0c228675a8c6" providerId="AD" clId="Web-{C321F1BC-5B05-2109-5850-4E64AED04A62}" dt="2023-05-17T22:34:00.305" v="210" actId="20577"/>
          <ac:spMkLst>
            <pc:docMk/>
            <pc:sldMk cId="2337211907" sldId="284"/>
            <ac:spMk id="10" creationId="{00000000-0000-0000-0000-000000000000}"/>
          </ac:spMkLst>
        </pc:spChg>
      </pc:sldChg>
      <pc:sldChg chg="add del">
        <pc:chgData name="Katherine Wilson" userId="S::katherinem.wilson@utoronto.ca::494a782b-8e6f-46bb-8fbd-0c228675a8c6" providerId="AD" clId="Web-{C321F1BC-5B05-2109-5850-4E64AED04A62}" dt="2023-05-17T22:33:29.227" v="194"/>
        <pc:sldMkLst>
          <pc:docMk/>
          <pc:sldMk cId="4266658481" sldId="285"/>
        </pc:sldMkLst>
      </pc:sldChg>
    </pc:docChg>
  </pc:docChgLst>
  <pc:docChgLst>
    <pc:chgData name="Katherine Wilson" userId="S::katherinem.wilson@utoronto.ca::494a782b-8e6f-46bb-8fbd-0c228675a8c6" providerId="AD" clId="Web-{A622A43D-487C-E737-AEF0-920E88EF91EF}"/>
    <pc:docChg chg="modSld">
      <pc:chgData name="Katherine Wilson" userId="S::katherinem.wilson@utoronto.ca::494a782b-8e6f-46bb-8fbd-0c228675a8c6" providerId="AD" clId="Web-{A622A43D-487C-E737-AEF0-920E88EF91EF}" dt="2023-05-17T20:30:40.780" v="29" actId="1076"/>
      <pc:docMkLst>
        <pc:docMk/>
      </pc:docMkLst>
      <pc:sldChg chg="modSp">
        <pc:chgData name="Katherine Wilson" userId="S::katherinem.wilson@utoronto.ca::494a782b-8e6f-46bb-8fbd-0c228675a8c6" providerId="AD" clId="Web-{A622A43D-487C-E737-AEF0-920E88EF91EF}" dt="2023-05-17T20:28:17.652" v="0" actId="1076"/>
        <pc:sldMkLst>
          <pc:docMk/>
          <pc:sldMk cId="0" sldId="257"/>
        </pc:sldMkLst>
        <pc:spChg chg="mod">
          <ac:chgData name="Katherine Wilson" userId="S::katherinem.wilson@utoronto.ca::494a782b-8e6f-46bb-8fbd-0c228675a8c6" providerId="AD" clId="Web-{A622A43D-487C-E737-AEF0-920E88EF91EF}" dt="2023-05-17T20:28:17.652" v="0" actId="1076"/>
          <ac:spMkLst>
            <pc:docMk/>
            <pc:sldMk cId="0" sldId="257"/>
            <ac:spMk id="20" creationId="{00000000-0000-0000-0000-000000000000}"/>
          </ac:spMkLst>
        </pc:spChg>
      </pc:sldChg>
      <pc:sldChg chg="modSp">
        <pc:chgData name="Katherine Wilson" userId="S::katherinem.wilson@utoronto.ca::494a782b-8e6f-46bb-8fbd-0c228675a8c6" providerId="AD" clId="Web-{A622A43D-487C-E737-AEF0-920E88EF91EF}" dt="2023-05-17T20:28:39.809" v="6" actId="1076"/>
        <pc:sldMkLst>
          <pc:docMk/>
          <pc:sldMk cId="0" sldId="258"/>
        </pc:sldMkLst>
        <pc:spChg chg="mod">
          <ac:chgData name="Katherine Wilson" userId="S::katherinem.wilson@utoronto.ca::494a782b-8e6f-46bb-8fbd-0c228675a8c6" providerId="AD" clId="Web-{A622A43D-487C-E737-AEF0-920E88EF91EF}" dt="2023-05-17T20:28:39.809" v="6" actId="1076"/>
          <ac:spMkLst>
            <pc:docMk/>
            <pc:sldMk cId="0" sldId="258"/>
            <ac:spMk id="19" creationId="{00000000-0000-0000-0000-000000000000}"/>
          </ac:spMkLst>
        </pc:spChg>
      </pc:sldChg>
      <pc:sldChg chg="modSp">
        <pc:chgData name="Katherine Wilson" userId="S::katherinem.wilson@utoronto.ca::494a782b-8e6f-46bb-8fbd-0c228675a8c6" providerId="AD" clId="Web-{A622A43D-487C-E737-AEF0-920E88EF91EF}" dt="2023-05-17T20:29:01.856" v="14" actId="1076"/>
        <pc:sldMkLst>
          <pc:docMk/>
          <pc:sldMk cId="0" sldId="259"/>
        </pc:sldMkLst>
        <pc:spChg chg="mod">
          <ac:chgData name="Katherine Wilson" userId="S::katherinem.wilson@utoronto.ca::494a782b-8e6f-46bb-8fbd-0c228675a8c6" providerId="AD" clId="Web-{A622A43D-487C-E737-AEF0-920E88EF91EF}" dt="2023-05-17T20:29:01.856" v="14" actId="1076"/>
          <ac:spMkLst>
            <pc:docMk/>
            <pc:sldMk cId="0" sldId="259"/>
            <ac:spMk id="10" creationId="{00000000-0000-0000-0000-000000000000}"/>
          </ac:spMkLst>
        </pc:spChg>
      </pc:sldChg>
      <pc:sldChg chg="modSp">
        <pc:chgData name="Katherine Wilson" userId="S::katherinem.wilson@utoronto.ca::494a782b-8e6f-46bb-8fbd-0c228675a8c6" providerId="AD" clId="Web-{A622A43D-487C-E737-AEF0-920E88EF91EF}" dt="2023-05-17T20:29:21.544" v="19" actId="1076"/>
        <pc:sldMkLst>
          <pc:docMk/>
          <pc:sldMk cId="0" sldId="260"/>
        </pc:sldMkLst>
        <pc:spChg chg="mod">
          <ac:chgData name="Katherine Wilson" userId="S::katherinem.wilson@utoronto.ca::494a782b-8e6f-46bb-8fbd-0c228675a8c6" providerId="AD" clId="Web-{A622A43D-487C-E737-AEF0-920E88EF91EF}" dt="2023-05-17T20:29:21.544" v="19" actId="1076"/>
          <ac:spMkLst>
            <pc:docMk/>
            <pc:sldMk cId="0" sldId="260"/>
            <ac:spMk id="14" creationId="{00000000-0000-0000-0000-000000000000}"/>
          </ac:spMkLst>
        </pc:spChg>
        <pc:grpChg chg="mod">
          <ac:chgData name="Katherine Wilson" userId="S::katherinem.wilson@utoronto.ca::494a782b-8e6f-46bb-8fbd-0c228675a8c6" providerId="AD" clId="Web-{A622A43D-487C-E737-AEF0-920E88EF91EF}" dt="2023-05-17T20:29:14.247" v="18" actId="1076"/>
          <ac:grpSpMkLst>
            <pc:docMk/>
            <pc:sldMk cId="0" sldId="260"/>
            <ac:grpSpMk id="11" creationId="{00000000-0000-0000-0000-000000000000}"/>
          </ac:grpSpMkLst>
        </pc:grpChg>
      </pc:sldChg>
      <pc:sldChg chg="modSp">
        <pc:chgData name="Katherine Wilson" userId="S::katherinem.wilson@utoronto.ca::494a782b-8e6f-46bb-8fbd-0c228675a8c6" providerId="AD" clId="Web-{A622A43D-487C-E737-AEF0-920E88EF91EF}" dt="2023-05-17T20:29:30.372" v="20" actId="1076"/>
        <pc:sldMkLst>
          <pc:docMk/>
          <pc:sldMk cId="0" sldId="261"/>
        </pc:sldMkLst>
        <pc:spChg chg="mod">
          <ac:chgData name="Katherine Wilson" userId="S::katherinem.wilson@utoronto.ca::494a782b-8e6f-46bb-8fbd-0c228675a8c6" providerId="AD" clId="Web-{A622A43D-487C-E737-AEF0-920E88EF91EF}" dt="2023-05-17T20:29:30.372" v="20" actId="1076"/>
          <ac:spMkLst>
            <pc:docMk/>
            <pc:sldMk cId="0" sldId="261"/>
            <ac:spMk id="18" creationId="{00000000-0000-0000-0000-000000000000}"/>
          </ac:spMkLst>
        </pc:spChg>
      </pc:sldChg>
      <pc:sldChg chg="modSp">
        <pc:chgData name="Katherine Wilson" userId="S::katherinem.wilson@utoronto.ca::494a782b-8e6f-46bb-8fbd-0c228675a8c6" providerId="AD" clId="Web-{A622A43D-487C-E737-AEF0-920E88EF91EF}" dt="2023-05-17T20:30:00.685" v="23" actId="1076"/>
        <pc:sldMkLst>
          <pc:docMk/>
          <pc:sldMk cId="0" sldId="262"/>
        </pc:sldMkLst>
        <pc:spChg chg="mod">
          <ac:chgData name="Katherine Wilson" userId="S::katherinem.wilson@utoronto.ca::494a782b-8e6f-46bb-8fbd-0c228675a8c6" providerId="AD" clId="Web-{A622A43D-487C-E737-AEF0-920E88EF91EF}" dt="2023-05-17T20:30:00.685" v="23" actId="1076"/>
          <ac:spMkLst>
            <pc:docMk/>
            <pc:sldMk cId="0" sldId="262"/>
            <ac:spMk id="20" creationId="{00000000-0000-0000-0000-000000000000}"/>
          </ac:spMkLst>
        </pc:spChg>
      </pc:sldChg>
      <pc:sldChg chg="modSp">
        <pc:chgData name="Katherine Wilson" userId="S::katherinem.wilson@utoronto.ca::494a782b-8e6f-46bb-8fbd-0c228675a8c6" providerId="AD" clId="Web-{A622A43D-487C-E737-AEF0-920E88EF91EF}" dt="2023-05-17T20:30:15.389" v="26" actId="1076"/>
        <pc:sldMkLst>
          <pc:docMk/>
          <pc:sldMk cId="0" sldId="263"/>
        </pc:sldMkLst>
        <pc:spChg chg="mod">
          <ac:chgData name="Katherine Wilson" userId="S::katherinem.wilson@utoronto.ca::494a782b-8e6f-46bb-8fbd-0c228675a8c6" providerId="AD" clId="Web-{A622A43D-487C-E737-AEF0-920E88EF91EF}" dt="2023-05-17T20:30:15.389" v="26" actId="1076"/>
          <ac:spMkLst>
            <pc:docMk/>
            <pc:sldMk cId="0" sldId="263"/>
            <ac:spMk id="18" creationId="{00000000-0000-0000-0000-000000000000}"/>
          </ac:spMkLst>
        </pc:spChg>
        <pc:grpChg chg="mod">
          <ac:chgData name="Katherine Wilson" userId="S::katherinem.wilson@utoronto.ca::494a782b-8e6f-46bb-8fbd-0c228675a8c6" providerId="AD" clId="Web-{A622A43D-487C-E737-AEF0-920E88EF91EF}" dt="2023-05-17T20:30:07.092" v="25" actId="1076"/>
          <ac:grpSpMkLst>
            <pc:docMk/>
            <pc:sldMk cId="0" sldId="263"/>
            <ac:grpSpMk id="10" creationId="{00000000-0000-0000-0000-000000000000}"/>
          </ac:grpSpMkLst>
        </pc:grpChg>
      </pc:sldChg>
      <pc:sldChg chg="modSp">
        <pc:chgData name="Katherine Wilson" userId="S::katherinem.wilson@utoronto.ca::494a782b-8e6f-46bb-8fbd-0c228675a8c6" providerId="AD" clId="Web-{A622A43D-487C-E737-AEF0-920E88EF91EF}" dt="2023-05-17T20:30:22.967" v="27" actId="1076"/>
        <pc:sldMkLst>
          <pc:docMk/>
          <pc:sldMk cId="0" sldId="264"/>
        </pc:sldMkLst>
        <pc:spChg chg="mod">
          <ac:chgData name="Katherine Wilson" userId="S::katherinem.wilson@utoronto.ca::494a782b-8e6f-46bb-8fbd-0c228675a8c6" providerId="AD" clId="Web-{A622A43D-487C-E737-AEF0-920E88EF91EF}" dt="2023-05-17T20:30:22.967" v="27" actId="1076"/>
          <ac:spMkLst>
            <pc:docMk/>
            <pc:sldMk cId="0" sldId="264"/>
            <ac:spMk id="21" creationId="{00000000-0000-0000-0000-000000000000}"/>
          </ac:spMkLst>
        </pc:spChg>
      </pc:sldChg>
      <pc:sldChg chg="modSp">
        <pc:chgData name="Katherine Wilson" userId="S::katherinem.wilson@utoronto.ca::494a782b-8e6f-46bb-8fbd-0c228675a8c6" providerId="AD" clId="Web-{A622A43D-487C-E737-AEF0-920E88EF91EF}" dt="2023-05-17T20:30:28.467" v="28" actId="1076"/>
        <pc:sldMkLst>
          <pc:docMk/>
          <pc:sldMk cId="0" sldId="265"/>
        </pc:sldMkLst>
        <pc:spChg chg="mod">
          <ac:chgData name="Katherine Wilson" userId="S::katherinem.wilson@utoronto.ca::494a782b-8e6f-46bb-8fbd-0c228675a8c6" providerId="AD" clId="Web-{A622A43D-487C-E737-AEF0-920E88EF91EF}" dt="2023-05-17T20:30:28.467" v="28" actId="1076"/>
          <ac:spMkLst>
            <pc:docMk/>
            <pc:sldMk cId="0" sldId="265"/>
            <ac:spMk id="24" creationId="{00000000-0000-0000-0000-000000000000}"/>
          </ac:spMkLst>
        </pc:spChg>
      </pc:sldChg>
      <pc:sldChg chg="modSp">
        <pc:chgData name="Katherine Wilson" userId="S::katherinem.wilson@utoronto.ca::494a782b-8e6f-46bb-8fbd-0c228675a8c6" providerId="AD" clId="Web-{A622A43D-487C-E737-AEF0-920E88EF91EF}" dt="2023-05-17T20:30:40.780" v="29" actId="1076"/>
        <pc:sldMkLst>
          <pc:docMk/>
          <pc:sldMk cId="0" sldId="266"/>
        </pc:sldMkLst>
        <pc:spChg chg="mod">
          <ac:chgData name="Katherine Wilson" userId="S::katherinem.wilson@utoronto.ca::494a782b-8e6f-46bb-8fbd-0c228675a8c6" providerId="AD" clId="Web-{A622A43D-487C-E737-AEF0-920E88EF91EF}" dt="2023-05-17T20:30:40.780" v="29" actId="1076"/>
          <ac:spMkLst>
            <pc:docMk/>
            <pc:sldMk cId="0" sldId="266"/>
            <ac:spMk id="19" creationId="{00000000-0000-0000-0000-000000000000}"/>
          </ac:spMkLst>
        </pc:spChg>
      </pc:sldChg>
    </pc:docChg>
  </pc:docChgLst>
  <pc:docChgLst>
    <pc:chgData name="Katherine Wilson" userId="494a782b-8e6f-46bb-8fbd-0c228675a8c6" providerId="ADAL" clId="{A523F8CC-3E60-4853-A681-836AAFD83B5C}"/>
    <pc:docChg chg="undo custSel addSld delSld modSld">
      <pc:chgData name="Katherine Wilson" userId="494a782b-8e6f-46bb-8fbd-0c228675a8c6" providerId="ADAL" clId="{A523F8CC-3E60-4853-A681-836AAFD83B5C}" dt="2023-05-30T17:31:19.538" v="152"/>
      <pc:docMkLst>
        <pc:docMk/>
      </pc:docMkLst>
      <pc:sldChg chg="del">
        <pc:chgData name="Katherine Wilson" userId="494a782b-8e6f-46bb-8fbd-0c228675a8c6" providerId="ADAL" clId="{A523F8CC-3E60-4853-A681-836AAFD83B5C}" dt="2023-05-29T14:44:57.454" v="16" actId="47"/>
        <pc:sldMkLst>
          <pc:docMk/>
          <pc:sldMk cId="0" sldId="257"/>
        </pc:sldMkLst>
      </pc:sldChg>
      <pc:sldChg chg="addSp delSp modSp del mod">
        <pc:chgData name="Katherine Wilson" userId="494a782b-8e6f-46bb-8fbd-0c228675a8c6" providerId="ADAL" clId="{A523F8CC-3E60-4853-A681-836AAFD83B5C}" dt="2023-05-29T14:46:05.209" v="30" actId="47"/>
        <pc:sldMkLst>
          <pc:docMk/>
          <pc:sldMk cId="0" sldId="258"/>
        </pc:sldMkLst>
        <pc:spChg chg="add del mod">
          <ac:chgData name="Katherine Wilson" userId="494a782b-8e6f-46bb-8fbd-0c228675a8c6" providerId="ADAL" clId="{A523F8CC-3E60-4853-A681-836AAFD83B5C}" dt="2023-05-29T14:45:56.722" v="27" actId="21"/>
          <ac:spMkLst>
            <pc:docMk/>
            <pc:sldMk cId="0" sldId="258"/>
            <ac:spMk id="18" creationId="{6C03279E-F4BF-DC7C-8419-76E77986618D}"/>
          </ac:spMkLst>
        </pc:spChg>
        <pc:spChg chg="del">
          <ac:chgData name="Katherine Wilson" userId="494a782b-8e6f-46bb-8fbd-0c228675a8c6" providerId="ADAL" clId="{A523F8CC-3E60-4853-A681-836AAFD83B5C}" dt="2023-05-29T14:45:41.722" v="22" actId="478"/>
          <ac:spMkLst>
            <pc:docMk/>
            <pc:sldMk cId="0" sldId="258"/>
            <ac:spMk id="24" creationId="{C83BAB32-C240-EA02-ABDF-BF0078B0BC68}"/>
          </ac:spMkLst>
        </pc:spChg>
      </pc:sldChg>
      <pc:sldChg chg="del">
        <pc:chgData name="Katherine Wilson" userId="494a782b-8e6f-46bb-8fbd-0c228675a8c6" providerId="ADAL" clId="{A523F8CC-3E60-4853-A681-836AAFD83B5C}" dt="2023-05-29T14:48:00.834" v="38" actId="47"/>
        <pc:sldMkLst>
          <pc:docMk/>
          <pc:sldMk cId="0" sldId="259"/>
        </pc:sldMkLst>
      </pc:sldChg>
      <pc:sldChg chg="del">
        <pc:chgData name="Katherine Wilson" userId="494a782b-8e6f-46bb-8fbd-0c228675a8c6" providerId="ADAL" clId="{A523F8CC-3E60-4853-A681-836AAFD83B5C}" dt="2023-05-29T14:49:58.397" v="63" actId="47"/>
        <pc:sldMkLst>
          <pc:docMk/>
          <pc:sldMk cId="0" sldId="260"/>
        </pc:sldMkLst>
      </pc:sldChg>
      <pc:sldChg chg="del">
        <pc:chgData name="Katherine Wilson" userId="494a782b-8e6f-46bb-8fbd-0c228675a8c6" providerId="ADAL" clId="{A523F8CC-3E60-4853-A681-836AAFD83B5C}" dt="2023-05-29T15:04:00.842" v="72" actId="47"/>
        <pc:sldMkLst>
          <pc:docMk/>
          <pc:sldMk cId="0" sldId="261"/>
        </pc:sldMkLst>
      </pc:sldChg>
      <pc:sldChg chg="del">
        <pc:chgData name="Katherine Wilson" userId="494a782b-8e6f-46bb-8fbd-0c228675a8c6" providerId="ADAL" clId="{A523F8CC-3E60-4853-A681-836AAFD83B5C}" dt="2023-05-29T16:07:32.269" v="138" actId="47"/>
        <pc:sldMkLst>
          <pc:docMk/>
          <pc:sldMk cId="0" sldId="262"/>
        </pc:sldMkLst>
      </pc:sldChg>
      <pc:sldChg chg="del">
        <pc:chgData name="Katherine Wilson" userId="494a782b-8e6f-46bb-8fbd-0c228675a8c6" providerId="ADAL" clId="{A523F8CC-3E60-4853-A681-836AAFD83B5C}" dt="2023-05-29T16:06:08.129" v="120" actId="47"/>
        <pc:sldMkLst>
          <pc:docMk/>
          <pc:sldMk cId="0" sldId="263"/>
        </pc:sldMkLst>
      </pc:sldChg>
      <pc:sldChg chg="del">
        <pc:chgData name="Katherine Wilson" userId="494a782b-8e6f-46bb-8fbd-0c228675a8c6" providerId="ADAL" clId="{A523F8CC-3E60-4853-A681-836AAFD83B5C}" dt="2023-05-29T16:05:12.762" v="109" actId="47"/>
        <pc:sldMkLst>
          <pc:docMk/>
          <pc:sldMk cId="0" sldId="264"/>
        </pc:sldMkLst>
      </pc:sldChg>
      <pc:sldChg chg="del">
        <pc:chgData name="Katherine Wilson" userId="494a782b-8e6f-46bb-8fbd-0c228675a8c6" providerId="ADAL" clId="{A523F8CC-3E60-4853-A681-836AAFD83B5C}" dt="2023-05-29T15:05:46.302" v="104" actId="47"/>
        <pc:sldMkLst>
          <pc:docMk/>
          <pc:sldMk cId="0" sldId="265"/>
        </pc:sldMkLst>
      </pc:sldChg>
      <pc:sldChg chg="del">
        <pc:chgData name="Katherine Wilson" userId="494a782b-8e6f-46bb-8fbd-0c228675a8c6" providerId="ADAL" clId="{A523F8CC-3E60-4853-A681-836AAFD83B5C}" dt="2023-05-29T16:05:56.329" v="119" actId="47"/>
        <pc:sldMkLst>
          <pc:docMk/>
          <pc:sldMk cId="0" sldId="266"/>
        </pc:sldMkLst>
      </pc:sldChg>
      <pc:sldChg chg="addSp delSp modSp mod">
        <pc:chgData name="Katherine Wilson" userId="494a782b-8e6f-46bb-8fbd-0c228675a8c6" providerId="ADAL" clId="{A523F8CC-3E60-4853-A681-836AAFD83B5C}" dt="2023-05-30T17:31:19.538" v="152"/>
        <pc:sldMkLst>
          <pc:docMk/>
          <pc:sldMk cId="465581734" sldId="277"/>
        </pc:sldMkLst>
        <pc:spChg chg="add del mod">
          <ac:chgData name="Katherine Wilson" userId="494a782b-8e6f-46bb-8fbd-0c228675a8c6" providerId="ADAL" clId="{A523F8CC-3E60-4853-A681-836AAFD83B5C}" dt="2023-05-30T17:31:10.501" v="151" actId="478"/>
          <ac:spMkLst>
            <pc:docMk/>
            <pc:sldMk cId="465581734" sldId="277"/>
            <ac:spMk id="3" creationId="{0BB20D41-2F02-4DB7-D6BD-87FA7534F972}"/>
          </ac:spMkLst>
        </pc:spChg>
        <pc:spChg chg="add mod">
          <ac:chgData name="Katherine Wilson" userId="494a782b-8e6f-46bb-8fbd-0c228675a8c6" providerId="ADAL" clId="{A523F8CC-3E60-4853-A681-836AAFD83B5C}" dt="2023-05-30T17:31:19.538" v="152"/>
          <ac:spMkLst>
            <pc:docMk/>
            <pc:sldMk cId="465581734" sldId="277"/>
            <ac:spMk id="5" creationId="{596072B7-609F-C189-1ED8-C6323E7B0F6C}"/>
          </ac:spMkLst>
        </pc:spChg>
        <pc:grpChg chg="del">
          <ac:chgData name="Katherine Wilson" userId="494a782b-8e6f-46bb-8fbd-0c228675a8c6" providerId="ADAL" clId="{A523F8CC-3E60-4853-A681-836AAFD83B5C}" dt="2023-05-29T14:42:22.385" v="0" actId="478"/>
          <ac:grpSpMkLst>
            <pc:docMk/>
            <pc:sldMk cId="465581734" sldId="277"/>
            <ac:grpSpMk id="4" creationId="{00000000-0000-0000-0000-000000000000}"/>
          </ac:grpSpMkLst>
        </pc:grpChg>
        <pc:picChg chg="add mod">
          <ac:chgData name="Katherine Wilson" userId="494a782b-8e6f-46bb-8fbd-0c228675a8c6" providerId="ADAL" clId="{A523F8CC-3E60-4853-A681-836AAFD83B5C}" dt="2023-05-30T17:31:19.538" v="152"/>
          <ac:picMkLst>
            <pc:docMk/>
            <pc:sldMk cId="465581734" sldId="277"/>
            <ac:picMk id="4" creationId="{A41139D4-B04B-6579-EA7F-4E07F9E58940}"/>
          </ac:picMkLst>
        </pc:picChg>
        <pc:picChg chg="add del mod">
          <ac:chgData name="Katherine Wilson" userId="494a782b-8e6f-46bb-8fbd-0c228675a8c6" providerId="ADAL" clId="{A523F8CC-3E60-4853-A681-836AAFD83B5C}" dt="2023-05-30T17:31:09.487" v="150" actId="478"/>
          <ac:picMkLst>
            <pc:docMk/>
            <pc:sldMk cId="465581734" sldId="277"/>
            <ac:picMk id="7" creationId="{6369C574-C503-780E-6D33-F6939EE48801}"/>
          </ac:picMkLst>
        </pc:picChg>
        <pc:picChg chg="del">
          <ac:chgData name="Katherine Wilson" userId="494a782b-8e6f-46bb-8fbd-0c228675a8c6" providerId="ADAL" clId="{A523F8CC-3E60-4853-A681-836AAFD83B5C}" dt="2023-05-29T14:42:22.385" v="0" actId="478"/>
          <ac:picMkLst>
            <pc:docMk/>
            <pc:sldMk cId="465581734" sldId="277"/>
            <ac:picMk id="8" creationId="{AB2409BB-6314-5083-9710-DE88962B95B3}"/>
          </ac:picMkLst>
        </pc:picChg>
      </pc:sldChg>
      <pc:sldChg chg="add del">
        <pc:chgData name="Katherine Wilson" userId="494a782b-8e6f-46bb-8fbd-0c228675a8c6" providerId="ADAL" clId="{A523F8CC-3E60-4853-A681-836AAFD83B5C}" dt="2023-05-29T14:48:50.316" v="46" actId="47"/>
        <pc:sldMkLst>
          <pc:docMk/>
          <pc:sldMk cId="4065396540" sldId="282"/>
        </pc:sldMkLst>
      </pc:sldChg>
      <pc:sldChg chg="modSp add del mod">
        <pc:chgData name="Katherine Wilson" userId="494a782b-8e6f-46bb-8fbd-0c228675a8c6" providerId="ADAL" clId="{A523F8CC-3E60-4853-A681-836AAFD83B5C}" dt="2023-05-30T17:30:29.544" v="145" actId="47"/>
        <pc:sldMkLst>
          <pc:docMk/>
          <pc:sldMk cId="2766992636" sldId="298"/>
        </pc:sldMkLst>
        <pc:spChg chg="mod">
          <ac:chgData name="Katherine Wilson" userId="494a782b-8e6f-46bb-8fbd-0c228675a8c6" providerId="ADAL" clId="{A523F8CC-3E60-4853-A681-836AAFD83B5C}" dt="2023-05-29T16:07:55.918" v="141" actId="20577"/>
          <ac:spMkLst>
            <pc:docMk/>
            <pc:sldMk cId="2766992636" sldId="298"/>
            <ac:spMk id="5" creationId="{C1B3E5FA-B2B5-4F0C-04CA-B7B617D90DAA}"/>
          </ac:spMkLst>
        </pc:spChg>
      </pc:sldChg>
      <pc:sldChg chg="addSp delSp modSp add mod">
        <pc:chgData name="Katherine Wilson" userId="494a782b-8e6f-46bb-8fbd-0c228675a8c6" providerId="ADAL" clId="{A523F8CC-3E60-4853-A681-836AAFD83B5C}" dt="2023-05-29T14:44:49.938" v="15" actId="1076"/>
        <pc:sldMkLst>
          <pc:docMk/>
          <pc:sldMk cId="886039737" sldId="304"/>
        </pc:sldMkLst>
        <pc:spChg chg="add mod">
          <ac:chgData name="Katherine Wilson" userId="494a782b-8e6f-46bb-8fbd-0c228675a8c6" providerId="ADAL" clId="{A523F8CC-3E60-4853-A681-836AAFD83B5C}" dt="2023-05-29T14:43:57.408" v="4"/>
          <ac:spMkLst>
            <pc:docMk/>
            <pc:sldMk cId="886039737" sldId="304"/>
            <ac:spMk id="13" creationId="{BE9C581C-8671-3A13-8EF3-2C9AAF5B2046}"/>
          </ac:spMkLst>
        </pc:spChg>
        <pc:spChg chg="del">
          <ac:chgData name="Katherine Wilson" userId="494a782b-8e6f-46bb-8fbd-0c228675a8c6" providerId="ADAL" clId="{A523F8CC-3E60-4853-A681-836AAFD83B5C}" dt="2023-05-29T14:44:24.244" v="8" actId="478"/>
          <ac:spMkLst>
            <pc:docMk/>
            <pc:sldMk cId="886039737" sldId="304"/>
            <ac:spMk id="18" creationId="{00000000-0000-0000-0000-000000000000}"/>
          </ac:spMkLst>
        </pc:spChg>
        <pc:spChg chg="del">
          <ac:chgData name="Katherine Wilson" userId="494a782b-8e6f-46bb-8fbd-0c228675a8c6" providerId="ADAL" clId="{A523F8CC-3E60-4853-A681-836AAFD83B5C}" dt="2023-05-29T14:43:56.899" v="3" actId="478"/>
          <ac:spMkLst>
            <pc:docMk/>
            <pc:sldMk cId="886039737" sldId="304"/>
            <ac:spMk id="20" creationId="{00000000-0000-0000-0000-000000000000}"/>
          </ac:spMkLst>
        </pc:spChg>
        <pc:spChg chg="add mod">
          <ac:chgData name="Katherine Wilson" userId="494a782b-8e6f-46bb-8fbd-0c228675a8c6" providerId="ADAL" clId="{A523F8CC-3E60-4853-A681-836AAFD83B5C}" dt="2023-05-29T14:44:42.448" v="14" actId="1076"/>
          <ac:spMkLst>
            <pc:docMk/>
            <pc:sldMk cId="886039737" sldId="304"/>
            <ac:spMk id="22" creationId="{D9AD4F39-DFB0-5FB0-AB9B-A120908DB9B1}"/>
          </ac:spMkLst>
        </pc:spChg>
        <pc:grpChg chg="mod">
          <ac:chgData name="Katherine Wilson" userId="494a782b-8e6f-46bb-8fbd-0c228675a8c6" providerId="ADAL" clId="{A523F8CC-3E60-4853-A681-836AAFD83B5C}" dt="2023-05-29T14:44:49.938" v="15" actId="1076"/>
          <ac:grpSpMkLst>
            <pc:docMk/>
            <pc:sldMk cId="886039737" sldId="304"/>
            <ac:grpSpMk id="2" creationId="{00000000-0000-0000-0000-000000000000}"/>
          </ac:grpSpMkLst>
        </pc:grpChg>
        <pc:picChg chg="add mod">
          <ac:chgData name="Katherine Wilson" userId="494a782b-8e6f-46bb-8fbd-0c228675a8c6" providerId="ADAL" clId="{A523F8CC-3E60-4853-A681-836AAFD83B5C}" dt="2023-05-29T14:44:15.420" v="7" actId="14100"/>
          <ac:picMkLst>
            <pc:docMk/>
            <pc:sldMk cId="886039737" sldId="304"/>
            <ac:picMk id="19" creationId="{F04B9FD7-15BA-2349-C8B3-B49C278FC45D}"/>
          </ac:picMkLst>
        </pc:picChg>
        <pc:picChg chg="del">
          <ac:chgData name="Katherine Wilson" userId="494a782b-8e6f-46bb-8fbd-0c228675a8c6" providerId="ADAL" clId="{A523F8CC-3E60-4853-A681-836AAFD83B5C}" dt="2023-05-29T14:44:11.503" v="5" actId="478"/>
          <ac:picMkLst>
            <pc:docMk/>
            <pc:sldMk cId="886039737" sldId="304"/>
            <ac:picMk id="21" creationId="{5124F4AC-BE23-847A-F547-5A3D3FED9C65}"/>
          </ac:picMkLst>
        </pc:picChg>
      </pc:sldChg>
      <pc:sldChg chg="addSp delSp modSp add mod">
        <pc:chgData name="Katherine Wilson" userId="494a782b-8e6f-46bb-8fbd-0c228675a8c6" providerId="ADAL" clId="{A523F8CC-3E60-4853-A681-836AAFD83B5C}" dt="2023-05-29T14:46:02.563" v="29"/>
        <pc:sldMkLst>
          <pc:docMk/>
          <pc:sldMk cId="0" sldId="305"/>
        </pc:sldMkLst>
        <pc:spChg chg="add mod">
          <ac:chgData name="Katherine Wilson" userId="494a782b-8e6f-46bb-8fbd-0c228675a8c6" providerId="ADAL" clId="{A523F8CC-3E60-4853-A681-836AAFD83B5C}" dt="2023-05-29T14:45:15.038" v="19"/>
          <ac:spMkLst>
            <pc:docMk/>
            <pc:sldMk cId="0" sldId="305"/>
            <ac:spMk id="9" creationId="{47250AA4-CE09-750C-9DA7-83A0E707B87A}"/>
          </ac:spMkLst>
        </pc:spChg>
        <pc:spChg chg="del">
          <ac:chgData name="Katherine Wilson" userId="494a782b-8e6f-46bb-8fbd-0c228675a8c6" providerId="ADAL" clId="{A523F8CC-3E60-4853-A681-836AAFD83B5C}" dt="2023-05-29T14:46:02.127" v="28" actId="478"/>
          <ac:spMkLst>
            <pc:docMk/>
            <pc:sldMk cId="0" sldId="305"/>
            <ac:spMk id="18" creationId="{00000000-0000-0000-0000-000000000000}"/>
          </ac:spMkLst>
        </pc:spChg>
        <pc:spChg chg="del">
          <ac:chgData name="Katherine Wilson" userId="494a782b-8e6f-46bb-8fbd-0c228675a8c6" providerId="ADAL" clId="{A523F8CC-3E60-4853-A681-836AAFD83B5C}" dt="2023-05-29T14:45:14.752" v="18" actId="478"/>
          <ac:spMkLst>
            <pc:docMk/>
            <pc:sldMk cId="0" sldId="305"/>
            <ac:spMk id="19" creationId="{00000000-0000-0000-0000-000000000000}"/>
          </ac:spMkLst>
        </pc:spChg>
        <pc:spChg chg="add mod">
          <ac:chgData name="Katherine Wilson" userId="494a782b-8e6f-46bb-8fbd-0c228675a8c6" providerId="ADAL" clId="{A523F8CC-3E60-4853-A681-836AAFD83B5C}" dt="2023-05-29T14:46:02.563" v="29"/>
          <ac:spMkLst>
            <pc:docMk/>
            <pc:sldMk cId="0" sldId="305"/>
            <ac:spMk id="23" creationId="{653CFFD5-19C1-C981-E202-D1164D149889}"/>
          </ac:spMkLst>
        </pc:spChg>
        <pc:picChg chg="del">
          <ac:chgData name="Katherine Wilson" userId="494a782b-8e6f-46bb-8fbd-0c228675a8c6" providerId="ADAL" clId="{A523F8CC-3E60-4853-A681-836AAFD83B5C}" dt="2023-05-29T14:45:26.663" v="20" actId="478"/>
          <ac:picMkLst>
            <pc:docMk/>
            <pc:sldMk cId="0" sldId="305"/>
            <ac:picMk id="21" creationId="{49203597-4DFC-5739-6A5C-7C336BFE0B78}"/>
          </ac:picMkLst>
        </pc:picChg>
        <pc:picChg chg="add mod">
          <ac:chgData name="Katherine Wilson" userId="494a782b-8e6f-46bb-8fbd-0c228675a8c6" providerId="ADAL" clId="{A523F8CC-3E60-4853-A681-836AAFD83B5C}" dt="2023-05-29T14:45:26.921" v="21"/>
          <ac:picMkLst>
            <pc:docMk/>
            <pc:sldMk cId="0" sldId="305"/>
            <ac:picMk id="22" creationId="{C45D79C2-A22B-C3B4-5B87-98BB96B665F4}"/>
          </ac:picMkLst>
        </pc:picChg>
      </pc:sldChg>
      <pc:sldChg chg="add">
        <pc:chgData name="Katherine Wilson" userId="494a782b-8e6f-46bb-8fbd-0c228675a8c6" providerId="ADAL" clId="{A523F8CC-3E60-4853-A681-836AAFD83B5C}" dt="2023-05-29T16:07:48.704" v="139"/>
        <pc:sldMkLst>
          <pc:docMk/>
          <pc:sldMk cId="3668864429" sldId="306"/>
        </pc:sldMkLst>
      </pc:sldChg>
      <pc:sldChg chg="add del">
        <pc:chgData name="Katherine Wilson" userId="494a782b-8e6f-46bb-8fbd-0c228675a8c6" providerId="ADAL" clId="{A523F8CC-3E60-4853-A681-836AAFD83B5C}" dt="2023-05-30T17:30:28.284" v="144"/>
        <pc:sldMkLst>
          <pc:docMk/>
          <pc:sldMk cId="1153283798" sldId="309"/>
        </pc:sldMkLst>
      </pc:sldChg>
      <pc:sldChg chg="addSp delSp modSp add mod">
        <pc:chgData name="Katherine Wilson" userId="494a782b-8e6f-46bb-8fbd-0c228675a8c6" providerId="ADAL" clId="{A523F8CC-3E60-4853-A681-836AAFD83B5C}" dt="2023-05-29T14:48:31.879" v="44" actId="14100"/>
        <pc:sldMkLst>
          <pc:docMk/>
          <pc:sldMk cId="0" sldId="319"/>
        </pc:sldMkLst>
        <pc:spChg chg="del">
          <ac:chgData name="Katherine Wilson" userId="494a782b-8e6f-46bb-8fbd-0c228675a8c6" providerId="ADAL" clId="{A523F8CC-3E60-4853-A681-836AAFD83B5C}" dt="2023-05-29T14:48:13.713" v="39" actId="478"/>
          <ac:spMkLst>
            <pc:docMk/>
            <pc:sldMk cId="0" sldId="319"/>
            <ac:spMk id="9" creationId="{00000000-0000-0000-0000-000000000000}"/>
          </ac:spMkLst>
        </pc:spChg>
        <pc:spChg chg="del">
          <ac:chgData name="Katherine Wilson" userId="494a782b-8e6f-46bb-8fbd-0c228675a8c6" providerId="ADAL" clId="{A523F8CC-3E60-4853-A681-836AAFD83B5C}" dt="2023-05-29T14:47:43.528" v="32" actId="478"/>
          <ac:spMkLst>
            <pc:docMk/>
            <pc:sldMk cId="0" sldId="319"/>
            <ac:spMk id="10" creationId="{00000000-0000-0000-0000-000000000000}"/>
          </ac:spMkLst>
        </pc:spChg>
        <pc:spChg chg="add mod">
          <ac:chgData name="Katherine Wilson" userId="494a782b-8e6f-46bb-8fbd-0c228675a8c6" providerId="ADAL" clId="{A523F8CC-3E60-4853-A681-836AAFD83B5C}" dt="2023-05-29T14:47:44.284" v="33"/>
          <ac:spMkLst>
            <pc:docMk/>
            <pc:sldMk cId="0" sldId="319"/>
            <ac:spMk id="17" creationId="{1466B1A2-DB76-33FD-5ACF-31005A59F6E0}"/>
          </ac:spMkLst>
        </pc:spChg>
        <pc:spChg chg="add mod">
          <ac:chgData name="Katherine Wilson" userId="494a782b-8e6f-46bb-8fbd-0c228675a8c6" providerId="ADAL" clId="{A523F8CC-3E60-4853-A681-836AAFD83B5C}" dt="2023-05-29T14:48:31.879" v="44" actId="14100"/>
          <ac:spMkLst>
            <pc:docMk/>
            <pc:sldMk cId="0" sldId="319"/>
            <ac:spMk id="25" creationId="{8FD7E1AC-384A-780D-12B4-7DAEA7E5BBF5}"/>
          </ac:spMkLst>
        </pc:spChg>
        <pc:picChg chg="del">
          <ac:chgData name="Katherine Wilson" userId="494a782b-8e6f-46bb-8fbd-0c228675a8c6" providerId="ADAL" clId="{A523F8CC-3E60-4853-A681-836AAFD83B5C}" dt="2023-05-29T14:47:54.750" v="36" actId="478"/>
          <ac:picMkLst>
            <pc:docMk/>
            <pc:sldMk cId="0" sldId="319"/>
            <ac:picMk id="23" creationId="{7B13B27D-FD04-7D75-BAEF-A931494DE220}"/>
          </ac:picMkLst>
        </pc:picChg>
        <pc:picChg chg="add mod">
          <ac:chgData name="Katherine Wilson" userId="494a782b-8e6f-46bb-8fbd-0c228675a8c6" providerId="ADAL" clId="{A523F8CC-3E60-4853-A681-836AAFD83B5C}" dt="2023-05-29T14:47:57.247" v="37" actId="1076"/>
          <ac:picMkLst>
            <pc:docMk/>
            <pc:sldMk cId="0" sldId="319"/>
            <ac:picMk id="24" creationId="{3ECC468E-2E9A-C220-7F86-944EBEB18DBC}"/>
          </ac:picMkLst>
        </pc:picChg>
      </pc:sldChg>
      <pc:sldChg chg="addSp delSp modSp add mod">
        <pc:chgData name="Katherine Wilson" userId="494a782b-8e6f-46bb-8fbd-0c228675a8c6" providerId="ADAL" clId="{A523F8CC-3E60-4853-A681-836AAFD83B5C}" dt="2023-05-29T14:49:55.779" v="62" actId="1076"/>
        <pc:sldMkLst>
          <pc:docMk/>
          <pc:sldMk cId="0" sldId="320"/>
        </pc:sldMkLst>
        <pc:spChg chg="del mod">
          <ac:chgData name="Katherine Wilson" userId="494a782b-8e6f-46bb-8fbd-0c228675a8c6" providerId="ADAL" clId="{A523F8CC-3E60-4853-A681-836AAFD83B5C}" dt="2023-05-29T14:49:08.120" v="51" actId="478"/>
          <ac:spMkLst>
            <pc:docMk/>
            <pc:sldMk cId="0" sldId="320"/>
            <ac:spMk id="9" creationId="{00000000-0000-0000-0000-000000000000}"/>
          </ac:spMkLst>
        </pc:spChg>
        <pc:spChg chg="del">
          <ac:chgData name="Katherine Wilson" userId="494a782b-8e6f-46bb-8fbd-0c228675a8c6" providerId="ADAL" clId="{A523F8CC-3E60-4853-A681-836AAFD83B5C}" dt="2023-05-29T14:49:03.038" v="48" actId="478"/>
          <ac:spMkLst>
            <pc:docMk/>
            <pc:sldMk cId="0" sldId="320"/>
            <ac:spMk id="14" creationId="{00000000-0000-0000-0000-000000000000}"/>
          </ac:spMkLst>
        </pc:spChg>
        <pc:spChg chg="add mod">
          <ac:chgData name="Katherine Wilson" userId="494a782b-8e6f-46bb-8fbd-0c228675a8c6" providerId="ADAL" clId="{A523F8CC-3E60-4853-A681-836AAFD83B5C}" dt="2023-05-29T14:49:14.904" v="52"/>
          <ac:spMkLst>
            <pc:docMk/>
            <pc:sldMk cId="0" sldId="320"/>
            <ac:spMk id="15" creationId="{936C2C3D-2673-1D7C-B597-E28AB10C6031}"/>
          </ac:spMkLst>
        </pc:spChg>
        <pc:spChg chg="add mod">
          <ac:chgData name="Katherine Wilson" userId="494a782b-8e6f-46bb-8fbd-0c228675a8c6" providerId="ADAL" clId="{A523F8CC-3E60-4853-A681-836AAFD83B5C}" dt="2023-05-29T14:49:55.779" v="62" actId="1076"/>
          <ac:spMkLst>
            <pc:docMk/>
            <pc:sldMk cId="0" sldId="320"/>
            <ac:spMk id="18" creationId="{C9DFF9B7-F984-68B3-D991-81C5C95752B9}"/>
          </ac:spMkLst>
        </pc:spChg>
        <pc:picChg chg="add mod">
          <ac:chgData name="Katherine Wilson" userId="494a782b-8e6f-46bb-8fbd-0c228675a8c6" providerId="ADAL" clId="{A523F8CC-3E60-4853-A681-836AAFD83B5C}" dt="2023-05-29T14:49:22.359" v="53"/>
          <ac:picMkLst>
            <pc:docMk/>
            <pc:sldMk cId="0" sldId="320"/>
            <ac:picMk id="16" creationId="{8F5D3CF0-7748-EA8B-A779-CE957E346EDB}"/>
          </ac:picMkLst>
        </pc:picChg>
        <pc:picChg chg="del">
          <ac:chgData name="Katherine Wilson" userId="494a782b-8e6f-46bb-8fbd-0c228675a8c6" providerId="ADAL" clId="{A523F8CC-3E60-4853-A681-836AAFD83B5C}" dt="2023-05-29T14:49:04.571" v="49" actId="478"/>
          <ac:picMkLst>
            <pc:docMk/>
            <pc:sldMk cId="0" sldId="320"/>
            <ac:picMk id="21" creationId="{F95D8DD0-B209-1811-BB00-4770DC9340E5}"/>
          </ac:picMkLst>
        </pc:picChg>
      </pc:sldChg>
      <pc:sldChg chg="addSp delSp modSp add mod">
        <pc:chgData name="Katherine Wilson" userId="494a782b-8e6f-46bb-8fbd-0c228675a8c6" providerId="ADAL" clId="{A523F8CC-3E60-4853-A681-836AAFD83B5C}" dt="2023-05-29T15:03:53.037" v="71" actId="108"/>
        <pc:sldMkLst>
          <pc:docMk/>
          <pc:sldMk cId="0" sldId="321"/>
        </pc:sldMkLst>
        <pc:spChg chg="del">
          <ac:chgData name="Katherine Wilson" userId="494a782b-8e6f-46bb-8fbd-0c228675a8c6" providerId="ADAL" clId="{A523F8CC-3E60-4853-A681-836AAFD83B5C}" dt="2023-05-29T15:03:36.521" v="67" actId="478"/>
          <ac:spMkLst>
            <pc:docMk/>
            <pc:sldMk cId="0" sldId="321"/>
            <ac:spMk id="17" creationId="{00000000-0000-0000-0000-000000000000}"/>
          </ac:spMkLst>
        </pc:spChg>
        <pc:spChg chg="del">
          <ac:chgData name="Katherine Wilson" userId="494a782b-8e6f-46bb-8fbd-0c228675a8c6" providerId="ADAL" clId="{A523F8CC-3E60-4853-A681-836AAFD83B5C}" dt="2023-05-29T15:03:38.137" v="68" actId="478"/>
          <ac:spMkLst>
            <pc:docMk/>
            <pc:sldMk cId="0" sldId="321"/>
            <ac:spMk id="18" creationId="{00000000-0000-0000-0000-000000000000}"/>
          </ac:spMkLst>
        </pc:spChg>
        <pc:spChg chg="add mod">
          <ac:chgData name="Katherine Wilson" userId="494a782b-8e6f-46bb-8fbd-0c228675a8c6" providerId="ADAL" clId="{A523F8CC-3E60-4853-A681-836AAFD83B5C}" dt="2023-05-29T15:03:42.432" v="69"/>
          <ac:spMkLst>
            <pc:docMk/>
            <pc:sldMk cId="0" sldId="321"/>
            <ac:spMk id="20" creationId="{92EA3CFF-E303-7672-2CA0-09FCF638A13E}"/>
          </ac:spMkLst>
        </pc:spChg>
        <pc:spChg chg="add mod">
          <ac:chgData name="Katherine Wilson" userId="494a782b-8e6f-46bb-8fbd-0c228675a8c6" providerId="ADAL" clId="{A523F8CC-3E60-4853-A681-836AAFD83B5C}" dt="2023-05-29T15:03:53.037" v="71" actId="108"/>
          <ac:spMkLst>
            <pc:docMk/>
            <pc:sldMk cId="0" sldId="321"/>
            <ac:spMk id="22" creationId="{20306815-7D9D-BB38-D629-C776FC75814A}"/>
          </ac:spMkLst>
        </pc:spChg>
        <pc:picChg chg="add mod">
          <ac:chgData name="Katherine Wilson" userId="494a782b-8e6f-46bb-8fbd-0c228675a8c6" providerId="ADAL" clId="{A523F8CC-3E60-4853-A681-836AAFD83B5C}" dt="2023-05-29T15:03:34.201" v="66"/>
          <ac:picMkLst>
            <pc:docMk/>
            <pc:sldMk cId="0" sldId="321"/>
            <ac:picMk id="12" creationId="{93EFC945-0D91-2751-7115-2456EC6C63B2}"/>
          </ac:picMkLst>
        </pc:picChg>
        <pc:picChg chg="del">
          <ac:chgData name="Katherine Wilson" userId="494a782b-8e6f-46bb-8fbd-0c228675a8c6" providerId="ADAL" clId="{A523F8CC-3E60-4853-A681-836AAFD83B5C}" dt="2023-05-29T15:03:33.332" v="65" actId="478"/>
          <ac:picMkLst>
            <pc:docMk/>
            <pc:sldMk cId="0" sldId="321"/>
            <ac:picMk id="21" creationId="{ECB1CDC1-7572-B0F9-5730-267BB0524784}"/>
          </ac:picMkLst>
        </pc:picChg>
      </pc:sldChg>
      <pc:sldChg chg="addSp delSp modSp add mod">
        <pc:chgData name="Katherine Wilson" userId="494a782b-8e6f-46bb-8fbd-0c228675a8c6" providerId="ADAL" clId="{A523F8CC-3E60-4853-A681-836AAFD83B5C}" dt="2023-05-29T16:07:12.079" v="136" actId="1076"/>
        <pc:sldMkLst>
          <pc:docMk/>
          <pc:sldMk cId="0" sldId="322"/>
        </pc:sldMkLst>
        <pc:spChg chg="del">
          <ac:chgData name="Katherine Wilson" userId="494a782b-8e6f-46bb-8fbd-0c228675a8c6" providerId="ADAL" clId="{A523F8CC-3E60-4853-A681-836AAFD83B5C}" dt="2023-05-29T15:04:16.353" v="76" actId="478"/>
          <ac:spMkLst>
            <pc:docMk/>
            <pc:sldMk cId="0" sldId="322"/>
            <ac:spMk id="19" creationId="{00000000-0000-0000-0000-000000000000}"/>
          </ac:spMkLst>
        </pc:spChg>
        <pc:spChg chg="del">
          <ac:chgData name="Katherine Wilson" userId="494a782b-8e6f-46bb-8fbd-0c228675a8c6" providerId="ADAL" clId="{A523F8CC-3E60-4853-A681-836AAFD83B5C}" dt="2023-05-29T15:04:17.700" v="77" actId="478"/>
          <ac:spMkLst>
            <pc:docMk/>
            <pc:sldMk cId="0" sldId="322"/>
            <ac:spMk id="20" creationId="{00000000-0000-0000-0000-000000000000}"/>
          </ac:spMkLst>
        </pc:spChg>
        <pc:spChg chg="add del mod">
          <ac:chgData name="Katherine Wilson" userId="494a782b-8e6f-46bb-8fbd-0c228675a8c6" providerId="ADAL" clId="{A523F8CC-3E60-4853-A681-836AAFD83B5C}" dt="2023-05-29T16:07:06.825" v="134" actId="478"/>
          <ac:spMkLst>
            <pc:docMk/>
            <pc:sldMk cId="0" sldId="322"/>
            <ac:spMk id="22" creationId="{3018F5F0-870A-73BA-A455-AF8ED6843F8C}"/>
          </ac:spMkLst>
        </pc:spChg>
        <pc:spChg chg="add mod">
          <ac:chgData name="Katherine Wilson" userId="494a782b-8e6f-46bb-8fbd-0c228675a8c6" providerId="ADAL" clId="{A523F8CC-3E60-4853-A681-836AAFD83B5C}" dt="2023-05-29T16:06:21.113" v="122" actId="108"/>
          <ac:spMkLst>
            <pc:docMk/>
            <pc:sldMk cId="0" sldId="322"/>
            <ac:spMk id="24" creationId="{8AB58FF2-02E8-D6CA-0B3A-B7B0FB4904CB}"/>
          </ac:spMkLst>
        </pc:spChg>
        <pc:spChg chg="add mod">
          <ac:chgData name="Katherine Wilson" userId="494a782b-8e6f-46bb-8fbd-0c228675a8c6" providerId="ADAL" clId="{A523F8CC-3E60-4853-A681-836AAFD83B5C}" dt="2023-05-29T16:07:12.079" v="136" actId="1076"/>
          <ac:spMkLst>
            <pc:docMk/>
            <pc:sldMk cId="0" sldId="322"/>
            <ac:spMk id="25" creationId="{44420C7E-A9CF-9CEB-8196-B8BD2C5BB85D}"/>
          </ac:spMkLst>
        </pc:spChg>
        <pc:picChg chg="add mod">
          <ac:chgData name="Katherine Wilson" userId="494a782b-8e6f-46bb-8fbd-0c228675a8c6" providerId="ADAL" clId="{A523F8CC-3E60-4853-A681-836AAFD83B5C}" dt="2023-05-29T15:04:14.624" v="75"/>
          <ac:picMkLst>
            <pc:docMk/>
            <pc:sldMk cId="0" sldId="322"/>
            <ac:picMk id="14" creationId="{2DD0143A-F839-6730-BB0C-8671986EFABC}"/>
          </ac:picMkLst>
        </pc:picChg>
        <pc:picChg chg="del">
          <ac:chgData name="Katherine Wilson" userId="494a782b-8e6f-46bb-8fbd-0c228675a8c6" providerId="ADAL" clId="{A523F8CC-3E60-4853-A681-836AAFD83B5C}" dt="2023-05-29T15:04:14.412" v="74" actId="478"/>
          <ac:picMkLst>
            <pc:docMk/>
            <pc:sldMk cId="0" sldId="322"/>
            <ac:picMk id="23" creationId="{63954157-8130-330A-8751-8BFFDABF62FA}"/>
          </ac:picMkLst>
        </pc:picChg>
      </pc:sldChg>
      <pc:sldChg chg="addSp delSp modSp add mod">
        <pc:chgData name="Katherine Wilson" userId="494a782b-8e6f-46bb-8fbd-0c228675a8c6" providerId="ADAL" clId="{A523F8CC-3E60-4853-A681-836AAFD83B5C}" dt="2023-05-30T17:30:52.846" v="148" actId="108"/>
        <pc:sldMkLst>
          <pc:docMk/>
          <pc:sldMk cId="0" sldId="323"/>
        </pc:sldMkLst>
        <pc:spChg chg="del">
          <ac:chgData name="Katherine Wilson" userId="494a782b-8e6f-46bb-8fbd-0c228675a8c6" providerId="ADAL" clId="{A523F8CC-3E60-4853-A681-836AAFD83B5C}" dt="2023-05-29T15:04:24.581" v="80" actId="478"/>
          <ac:spMkLst>
            <pc:docMk/>
            <pc:sldMk cId="0" sldId="323"/>
            <ac:spMk id="9" creationId="{00000000-0000-0000-0000-000000000000}"/>
          </ac:spMkLst>
        </pc:spChg>
        <pc:spChg chg="add mod">
          <ac:chgData name="Katherine Wilson" userId="494a782b-8e6f-46bb-8fbd-0c228675a8c6" providerId="ADAL" clId="{A523F8CC-3E60-4853-A681-836AAFD83B5C}" dt="2023-05-29T16:06:45.785" v="126" actId="1076"/>
          <ac:spMkLst>
            <pc:docMk/>
            <pc:sldMk cId="0" sldId="323"/>
            <ac:spMk id="13" creationId="{D94820E9-8168-D949-C512-1F0271A86E1D}"/>
          </ac:spMkLst>
        </pc:spChg>
        <pc:spChg chg="del">
          <ac:chgData name="Katherine Wilson" userId="494a782b-8e6f-46bb-8fbd-0c228675a8c6" providerId="ADAL" clId="{A523F8CC-3E60-4853-A681-836AAFD83B5C}" dt="2023-05-29T15:04:25.638" v="81" actId="478"/>
          <ac:spMkLst>
            <pc:docMk/>
            <pc:sldMk cId="0" sldId="323"/>
            <ac:spMk id="18" creationId="{00000000-0000-0000-0000-000000000000}"/>
          </ac:spMkLst>
        </pc:spChg>
        <pc:spChg chg="add mod">
          <ac:chgData name="Katherine Wilson" userId="494a782b-8e6f-46bb-8fbd-0c228675a8c6" providerId="ADAL" clId="{A523F8CC-3E60-4853-A681-836AAFD83B5C}" dt="2023-05-30T17:30:52.846" v="148" actId="108"/>
          <ac:spMkLst>
            <pc:docMk/>
            <pc:sldMk cId="0" sldId="323"/>
            <ac:spMk id="20" creationId="{3DF7DB81-DE7E-1B78-D182-0C99956E7759}"/>
          </ac:spMkLst>
        </pc:spChg>
        <pc:picChg chg="del">
          <ac:chgData name="Katherine Wilson" userId="494a782b-8e6f-46bb-8fbd-0c228675a8c6" providerId="ADAL" clId="{A523F8CC-3E60-4853-A681-836AAFD83B5C}" dt="2023-05-29T15:04:23.587" v="79" actId="478"/>
          <ac:picMkLst>
            <pc:docMk/>
            <pc:sldMk cId="0" sldId="323"/>
            <ac:picMk id="21" creationId="{8FD88A57-812E-3405-3898-1F3F50679BFC}"/>
          </ac:picMkLst>
        </pc:picChg>
        <pc:picChg chg="add mod">
          <ac:chgData name="Katherine Wilson" userId="494a782b-8e6f-46bb-8fbd-0c228675a8c6" providerId="ADAL" clId="{A523F8CC-3E60-4853-A681-836AAFD83B5C}" dt="2023-05-29T16:05:23.164" v="110"/>
          <ac:picMkLst>
            <pc:docMk/>
            <pc:sldMk cId="0" sldId="323"/>
            <ac:picMk id="22" creationId="{46172AE9-47A9-0281-7BBE-1D95DEA28AF8}"/>
          </ac:picMkLst>
        </pc:picChg>
      </pc:sldChg>
      <pc:sldChg chg="addSp delSp modSp add mod">
        <pc:chgData name="Katherine Wilson" userId="494a782b-8e6f-46bb-8fbd-0c228675a8c6" providerId="ADAL" clId="{A523F8CC-3E60-4853-A681-836AAFD83B5C}" dt="2023-05-29T16:06:30.149" v="123" actId="1076"/>
        <pc:sldMkLst>
          <pc:docMk/>
          <pc:sldMk cId="0" sldId="324"/>
        </pc:sldMkLst>
        <pc:spChg chg="del mod">
          <ac:chgData name="Katherine Wilson" userId="494a782b-8e6f-46bb-8fbd-0c228675a8c6" providerId="ADAL" clId="{A523F8CC-3E60-4853-A681-836AAFD83B5C}" dt="2023-05-29T15:04:35.585" v="85" actId="478"/>
          <ac:spMkLst>
            <pc:docMk/>
            <pc:sldMk cId="0" sldId="324"/>
            <ac:spMk id="7" creationId="{00000000-0000-0000-0000-000000000000}"/>
          </ac:spMkLst>
        </pc:spChg>
        <pc:spChg chg="add mod">
          <ac:chgData name="Katherine Wilson" userId="494a782b-8e6f-46bb-8fbd-0c228675a8c6" providerId="ADAL" clId="{A523F8CC-3E60-4853-A681-836AAFD83B5C}" dt="2023-05-29T16:06:30.149" v="123" actId="1076"/>
          <ac:spMkLst>
            <pc:docMk/>
            <pc:sldMk cId="0" sldId="324"/>
            <ac:spMk id="13" creationId="{37E9FA62-6BF7-16A2-819E-41A586FC1F08}"/>
          </ac:spMkLst>
        </pc:spChg>
        <pc:spChg chg="add mod">
          <ac:chgData name="Katherine Wilson" userId="494a782b-8e6f-46bb-8fbd-0c228675a8c6" providerId="ADAL" clId="{A523F8CC-3E60-4853-A681-836AAFD83B5C}" dt="2023-05-29T15:05:10.190" v="97" actId="108"/>
          <ac:spMkLst>
            <pc:docMk/>
            <pc:sldMk cId="0" sldId="324"/>
            <ac:spMk id="14" creationId="{28BFAFD3-24CD-75F1-15AB-C5FECABA101D}"/>
          </ac:spMkLst>
        </pc:spChg>
        <pc:spChg chg="del">
          <ac:chgData name="Katherine Wilson" userId="494a782b-8e6f-46bb-8fbd-0c228675a8c6" providerId="ADAL" clId="{A523F8CC-3E60-4853-A681-836AAFD83B5C}" dt="2023-05-29T15:04:36.520" v="86" actId="478"/>
          <ac:spMkLst>
            <pc:docMk/>
            <pc:sldMk cId="0" sldId="324"/>
            <ac:spMk id="21" creationId="{00000000-0000-0000-0000-000000000000}"/>
          </ac:spMkLst>
        </pc:spChg>
        <pc:picChg chg="add mod">
          <ac:chgData name="Katherine Wilson" userId="494a782b-8e6f-46bb-8fbd-0c228675a8c6" providerId="ADAL" clId="{A523F8CC-3E60-4853-A681-836AAFD83B5C}" dt="2023-05-29T16:05:25.238" v="111"/>
          <ac:picMkLst>
            <pc:docMk/>
            <pc:sldMk cId="0" sldId="324"/>
            <ac:picMk id="15" creationId="{74AB2757-BE95-1843-E2EF-4C78A8622BCB}"/>
          </ac:picMkLst>
        </pc:picChg>
        <pc:picChg chg="del">
          <ac:chgData name="Katherine Wilson" userId="494a782b-8e6f-46bb-8fbd-0c228675a8c6" providerId="ADAL" clId="{A523F8CC-3E60-4853-A681-836AAFD83B5C}" dt="2023-05-29T15:04:33.146" v="83" actId="478"/>
          <ac:picMkLst>
            <pc:docMk/>
            <pc:sldMk cId="0" sldId="324"/>
            <ac:picMk id="24" creationId="{6D88A662-04B5-AAFB-8B1B-B86DEC44FD7A}"/>
          </ac:picMkLst>
        </pc:picChg>
      </pc:sldChg>
      <pc:sldChg chg="addSp delSp modSp add mod">
        <pc:chgData name="Katherine Wilson" userId="494a782b-8e6f-46bb-8fbd-0c228675a8c6" providerId="ADAL" clId="{A523F8CC-3E60-4853-A681-836AAFD83B5C}" dt="2023-05-30T17:31:00.094" v="149" actId="14100"/>
        <pc:sldMkLst>
          <pc:docMk/>
          <pc:sldMk cId="0" sldId="325"/>
        </pc:sldMkLst>
        <pc:spChg chg="add mod">
          <ac:chgData name="Katherine Wilson" userId="494a782b-8e6f-46bb-8fbd-0c228675a8c6" providerId="ADAL" clId="{A523F8CC-3E60-4853-A681-836AAFD83B5C}" dt="2023-05-29T16:06:35.739" v="125" actId="1036"/>
          <ac:spMkLst>
            <pc:docMk/>
            <pc:sldMk cId="0" sldId="325"/>
            <ac:spMk id="14" creationId="{7CF39CFE-F643-5397-2375-7FB39AAD7DB6}"/>
          </ac:spMkLst>
        </pc:spChg>
        <pc:spChg chg="add mod">
          <ac:chgData name="Katherine Wilson" userId="494a782b-8e6f-46bb-8fbd-0c228675a8c6" providerId="ADAL" clId="{A523F8CC-3E60-4853-A681-836AAFD83B5C}" dt="2023-05-29T15:05:19.190" v="99" actId="108"/>
          <ac:spMkLst>
            <pc:docMk/>
            <pc:sldMk cId="0" sldId="325"/>
            <ac:spMk id="15" creationId="{5063672C-F0A6-D6D8-6570-C2CF91EBE54B}"/>
          </ac:spMkLst>
        </pc:spChg>
        <pc:spChg chg="del">
          <ac:chgData name="Katherine Wilson" userId="494a782b-8e6f-46bb-8fbd-0c228675a8c6" providerId="ADAL" clId="{A523F8CC-3E60-4853-A681-836AAFD83B5C}" dt="2023-05-29T15:04:39.158" v="87" actId="478"/>
          <ac:spMkLst>
            <pc:docMk/>
            <pc:sldMk cId="0" sldId="325"/>
            <ac:spMk id="23" creationId="{00000000-0000-0000-0000-000000000000}"/>
          </ac:spMkLst>
        </pc:spChg>
        <pc:spChg chg="del">
          <ac:chgData name="Katherine Wilson" userId="494a782b-8e6f-46bb-8fbd-0c228675a8c6" providerId="ADAL" clId="{A523F8CC-3E60-4853-A681-836AAFD83B5C}" dt="2023-05-29T15:04:50.693" v="93" actId="478"/>
          <ac:spMkLst>
            <pc:docMk/>
            <pc:sldMk cId="0" sldId="325"/>
            <ac:spMk id="24" creationId="{00000000-0000-0000-0000-000000000000}"/>
          </ac:spMkLst>
        </pc:spChg>
        <pc:grpChg chg="add del">
          <ac:chgData name="Katherine Wilson" userId="494a782b-8e6f-46bb-8fbd-0c228675a8c6" providerId="ADAL" clId="{A523F8CC-3E60-4853-A681-836AAFD83B5C}" dt="2023-05-29T15:04:48.898" v="92" actId="478"/>
          <ac:grpSpMkLst>
            <pc:docMk/>
            <pc:sldMk cId="0" sldId="325"/>
            <ac:grpSpMk id="11" creationId="{00000000-0000-0000-0000-000000000000}"/>
          </ac:grpSpMkLst>
        </pc:grpChg>
        <pc:picChg chg="add mod">
          <ac:chgData name="Katherine Wilson" userId="494a782b-8e6f-46bb-8fbd-0c228675a8c6" providerId="ADAL" clId="{A523F8CC-3E60-4853-A681-836AAFD83B5C}" dt="2023-05-29T15:05:40.128" v="103"/>
          <ac:picMkLst>
            <pc:docMk/>
            <pc:sldMk cId="0" sldId="325"/>
            <ac:picMk id="16" creationId="{91716D1C-EDC8-2CC4-3C5C-E7D1D196CB06}"/>
          </ac:picMkLst>
        </pc:picChg>
        <pc:picChg chg="mod">
          <ac:chgData name="Katherine Wilson" userId="494a782b-8e6f-46bb-8fbd-0c228675a8c6" providerId="ADAL" clId="{A523F8CC-3E60-4853-A681-836AAFD83B5C}" dt="2023-05-30T17:31:00.094" v="149" actId="14100"/>
          <ac:picMkLst>
            <pc:docMk/>
            <pc:sldMk cId="0" sldId="325"/>
            <ac:picMk id="21" creationId="{00000000-0000-0000-0000-000000000000}"/>
          </ac:picMkLst>
        </pc:picChg>
        <pc:picChg chg="del">
          <ac:chgData name="Katherine Wilson" userId="494a782b-8e6f-46bb-8fbd-0c228675a8c6" providerId="ADAL" clId="{A523F8CC-3E60-4853-A681-836AAFD83B5C}" dt="2023-05-29T15:04:39.762" v="88" actId="478"/>
          <ac:picMkLst>
            <pc:docMk/>
            <pc:sldMk cId="0" sldId="325"/>
            <ac:picMk id="26" creationId="{E8D9604B-F01E-CC4B-9D06-78E63B28BF04}"/>
          </ac:picMkLst>
        </pc:picChg>
      </pc:sldChg>
      <pc:sldChg chg="addSp delSp modSp add del mod">
        <pc:chgData name="Katherine Wilson" userId="494a782b-8e6f-46bb-8fbd-0c228675a8c6" providerId="ADAL" clId="{A523F8CC-3E60-4853-A681-836AAFD83B5C}" dt="2023-05-30T17:30:40.421" v="147" actId="108"/>
        <pc:sldMkLst>
          <pc:docMk/>
          <pc:sldMk cId="0" sldId="326"/>
        </pc:sldMkLst>
        <pc:spChg chg="del">
          <ac:chgData name="Katherine Wilson" userId="494a782b-8e6f-46bb-8fbd-0c228675a8c6" providerId="ADAL" clId="{A523F8CC-3E60-4853-A681-836AAFD83B5C}" dt="2023-05-29T15:05:55.257" v="106" actId="478"/>
          <ac:spMkLst>
            <pc:docMk/>
            <pc:sldMk cId="0" sldId="326"/>
            <ac:spMk id="18" creationId="{00000000-0000-0000-0000-000000000000}"/>
          </ac:spMkLst>
        </pc:spChg>
        <pc:spChg chg="del">
          <ac:chgData name="Katherine Wilson" userId="494a782b-8e6f-46bb-8fbd-0c228675a8c6" providerId="ADAL" clId="{A523F8CC-3E60-4853-A681-836AAFD83B5C}" dt="2023-05-29T16:05:37.556" v="113" actId="478"/>
          <ac:spMkLst>
            <pc:docMk/>
            <pc:sldMk cId="0" sldId="326"/>
            <ac:spMk id="19" creationId="{00000000-0000-0000-0000-000000000000}"/>
          </ac:spMkLst>
        </pc:spChg>
        <pc:spChg chg="add mod">
          <ac:chgData name="Katherine Wilson" userId="494a782b-8e6f-46bb-8fbd-0c228675a8c6" providerId="ADAL" clId="{A523F8CC-3E60-4853-A681-836AAFD83B5C}" dt="2023-05-29T16:05:48.646" v="117" actId="1076"/>
          <ac:spMkLst>
            <pc:docMk/>
            <pc:sldMk cId="0" sldId="326"/>
            <ac:spMk id="20" creationId="{A3E389C9-A931-DD86-1C6F-EB652D357A22}"/>
          </ac:spMkLst>
        </pc:spChg>
        <pc:spChg chg="add mod">
          <ac:chgData name="Katherine Wilson" userId="494a782b-8e6f-46bb-8fbd-0c228675a8c6" providerId="ADAL" clId="{A523F8CC-3E60-4853-A681-836AAFD83B5C}" dt="2023-05-30T17:30:40.421" v="147" actId="108"/>
          <ac:spMkLst>
            <pc:docMk/>
            <pc:sldMk cId="0" sldId="326"/>
            <ac:spMk id="22" creationId="{577FFB99-DCFE-E591-8338-56412BCE07C5}"/>
          </ac:spMkLst>
        </pc:spChg>
        <pc:picChg chg="add mod">
          <ac:chgData name="Katherine Wilson" userId="494a782b-8e6f-46bb-8fbd-0c228675a8c6" providerId="ADAL" clId="{A523F8CC-3E60-4853-A681-836AAFD83B5C}" dt="2023-05-29T16:05:34.997" v="112"/>
          <ac:picMkLst>
            <pc:docMk/>
            <pc:sldMk cId="0" sldId="326"/>
            <ac:picMk id="12" creationId="{E33A5A6B-A199-B331-41A4-981618C607EA}"/>
          </ac:picMkLst>
        </pc:picChg>
        <pc:picChg chg="del">
          <ac:chgData name="Katherine Wilson" userId="494a782b-8e6f-46bb-8fbd-0c228675a8c6" providerId="ADAL" clId="{A523F8CC-3E60-4853-A681-836AAFD83B5C}" dt="2023-05-29T15:05:56.237" v="107" actId="478"/>
          <ac:picMkLst>
            <pc:docMk/>
            <pc:sldMk cId="0" sldId="326"/>
            <ac:picMk id="21" creationId="{E7D58A4E-CB42-8C58-9B47-48E653854965}"/>
          </ac:picMkLst>
        </pc:picChg>
      </pc:sldChg>
      <pc:sldChg chg="add del">
        <pc:chgData name="Katherine Wilson" userId="494a782b-8e6f-46bb-8fbd-0c228675a8c6" providerId="ADAL" clId="{A523F8CC-3E60-4853-A681-836AAFD83B5C}" dt="2023-05-29T15:04:41.663" v="90"/>
        <pc:sldMkLst>
          <pc:docMk/>
          <pc:sldMk cId="0" sldId="327"/>
        </pc:sldMkLst>
      </pc:sldChg>
    </pc:docChg>
  </pc:docChgLst>
  <pc:docChgLst>
    <pc:chgData name="Brynna Kerr" userId="S::brynna.kerr@mail.utoronto.ca::fdb2b0e7-3615-4c9c-9bfa-e23ddf19e9a8" providerId="AD" clId="Web-{4C070C38-D898-6AD6-DC59-B3514AFE9401}"/>
    <pc:docChg chg="modSld">
      <pc:chgData name="Brynna Kerr" userId="S::brynna.kerr@mail.utoronto.ca::fdb2b0e7-3615-4c9c-9bfa-e23ddf19e9a8" providerId="AD" clId="Web-{4C070C38-D898-6AD6-DC59-B3514AFE9401}" dt="2023-06-06T19:37:54.768" v="1" actId="20577"/>
      <pc:docMkLst>
        <pc:docMk/>
      </pc:docMkLst>
      <pc:sldChg chg="modSp">
        <pc:chgData name="Brynna Kerr" userId="S::brynna.kerr@mail.utoronto.ca::fdb2b0e7-3615-4c9c-9bfa-e23ddf19e9a8" providerId="AD" clId="Web-{4C070C38-D898-6AD6-DC59-B3514AFE9401}" dt="2023-06-06T19:37:54.768" v="1" actId="20577"/>
        <pc:sldMkLst>
          <pc:docMk/>
          <pc:sldMk cId="1153283798" sldId="309"/>
        </pc:sldMkLst>
        <pc:spChg chg="mod">
          <ac:chgData name="Brynna Kerr" userId="S::brynna.kerr@mail.utoronto.ca::fdb2b0e7-3615-4c9c-9bfa-e23ddf19e9a8" providerId="AD" clId="Web-{4C070C38-D898-6AD6-DC59-B3514AFE9401}" dt="2023-06-06T19:37:54.768" v="1" actId="20577"/>
          <ac:spMkLst>
            <pc:docMk/>
            <pc:sldMk cId="1153283798" sldId="309"/>
            <ac:spMk id="9" creationId="{9CD27AD2-C57A-E341-B1E2-E38974921C97}"/>
          </ac:spMkLst>
        </pc:spChg>
      </pc:sldChg>
    </pc:docChg>
  </pc:docChgLst>
  <pc:docChgLst>
    <pc:chgData name="Katherine Wilson" userId="S::katherinem.wilson@utoronto.ca::494a782b-8e6f-46bb-8fbd-0c228675a8c6" providerId="AD" clId="Web-{2B379B17-91C9-9092-4F40-A83AF3B0A0D4}"/>
    <pc:docChg chg="modSld">
      <pc:chgData name="Katherine Wilson" userId="S::katherinem.wilson@utoronto.ca::494a782b-8e6f-46bb-8fbd-0c228675a8c6" providerId="AD" clId="Web-{2B379B17-91C9-9092-4F40-A83AF3B0A0D4}" dt="2023-06-06T16:25:58.877" v="4" actId="20577"/>
      <pc:docMkLst>
        <pc:docMk/>
      </pc:docMkLst>
      <pc:sldChg chg="modSp">
        <pc:chgData name="Katherine Wilson" userId="S::katherinem.wilson@utoronto.ca::494a782b-8e6f-46bb-8fbd-0c228675a8c6" providerId="AD" clId="Web-{2B379B17-91C9-9092-4F40-A83AF3B0A0D4}" dt="2023-06-06T16:25:24.941" v="2" actId="20577"/>
        <pc:sldMkLst>
          <pc:docMk/>
          <pc:sldMk cId="0" sldId="305"/>
        </pc:sldMkLst>
        <pc:spChg chg="mod">
          <ac:chgData name="Katherine Wilson" userId="S::katherinem.wilson@utoronto.ca::494a782b-8e6f-46bb-8fbd-0c228675a8c6" providerId="AD" clId="Web-{2B379B17-91C9-9092-4F40-A83AF3B0A0D4}" dt="2023-06-06T16:25:24.941" v="2" actId="20577"/>
          <ac:spMkLst>
            <pc:docMk/>
            <pc:sldMk cId="0" sldId="305"/>
            <ac:spMk id="23" creationId="{653CFFD5-19C1-C981-E202-D1164D149889}"/>
          </ac:spMkLst>
        </pc:spChg>
      </pc:sldChg>
      <pc:sldChg chg="modSp">
        <pc:chgData name="Katherine Wilson" userId="S::katherinem.wilson@utoronto.ca::494a782b-8e6f-46bb-8fbd-0c228675a8c6" providerId="AD" clId="Web-{2B379B17-91C9-9092-4F40-A83AF3B0A0D4}" dt="2023-06-06T16:25:58.877" v="4" actId="20577"/>
        <pc:sldMkLst>
          <pc:docMk/>
          <pc:sldMk cId="0" sldId="319"/>
        </pc:sldMkLst>
        <pc:spChg chg="mod">
          <ac:chgData name="Katherine Wilson" userId="S::katherinem.wilson@utoronto.ca::494a782b-8e6f-46bb-8fbd-0c228675a8c6" providerId="AD" clId="Web-{2B379B17-91C9-9092-4F40-A83AF3B0A0D4}" dt="2023-06-06T16:25:58.877" v="4" actId="20577"/>
          <ac:spMkLst>
            <pc:docMk/>
            <pc:sldMk cId="0" sldId="319"/>
            <ac:spMk id="25" creationId="{8FD7E1AC-384A-780D-12B4-7DAEA7E5BBF5}"/>
          </ac:spMkLst>
        </pc:spChg>
      </pc:sldChg>
    </pc:docChg>
  </pc:docChgLst>
  <pc:docChgLst>
    <pc:chgData name="Katherine Wilson" userId="S::katherinem.wilson@utoronto.ca::494a782b-8e6f-46bb-8fbd-0c228675a8c6" providerId="AD" clId="Web-{CA254ABF-F8A3-C3A0-46F1-7195F3DDECF8}"/>
    <pc:docChg chg="delSld modSld">
      <pc:chgData name="Katherine Wilson" userId="S::katherinem.wilson@utoronto.ca::494a782b-8e6f-46bb-8fbd-0c228675a8c6" providerId="AD" clId="Web-{CA254ABF-F8A3-C3A0-46F1-7195F3DDECF8}" dt="2023-05-17T20:36:01.287" v="12"/>
      <pc:docMkLst>
        <pc:docMk/>
      </pc:docMkLst>
      <pc:sldChg chg="modSp">
        <pc:chgData name="Katherine Wilson" userId="S::katherinem.wilson@utoronto.ca::494a782b-8e6f-46bb-8fbd-0c228675a8c6" providerId="AD" clId="Web-{CA254ABF-F8A3-C3A0-46F1-7195F3DDECF8}" dt="2023-05-17T20:35:41.600" v="1" actId="1076"/>
        <pc:sldMkLst>
          <pc:docMk/>
          <pc:sldMk cId="0" sldId="257"/>
        </pc:sldMkLst>
        <pc:spChg chg="mod">
          <ac:chgData name="Katherine Wilson" userId="S::katherinem.wilson@utoronto.ca::494a782b-8e6f-46bb-8fbd-0c228675a8c6" providerId="AD" clId="Web-{CA254ABF-F8A3-C3A0-46F1-7195F3DDECF8}" dt="2023-05-17T20:35:41.600" v="1" actId="1076"/>
          <ac:spMkLst>
            <pc:docMk/>
            <pc:sldMk cId="0" sldId="257"/>
            <ac:spMk id="20" creationId="{00000000-0000-0000-0000-000000000000}"/>
          </ac:spMkLst>
        </pc:spChg>
      </pc:sldChg>
      <pc:sldChg chg="del">
        <pc:chgData name="Katherine Wilson" userId="S::katherinem.wilson@utoronto.ca::494a782b-8e6f-46bb-8fbd-0c228675a8c6" providerId="AD" clId="Web-{CA254ABF-F8A3-C3A0-46F1-7195F3DDECF8}" dt="2023-05-17T20:36:01.287" v="12"/>
        <pc:sldMkLst>
          <pc:docMk/>
          <pc:sldMk cId="3468260917" sldId="267"/>
        </pc:sldMkLst>
      </pc:sldChg>
      <pc:sldChg chg="del">
        <pc:chgData name="Katherine Wilson" userId="S::katherinem.wilson@utoronto.ca::494a782b-8e6f-46bb-8fbd-0c228675a8c6" providerId="AD" clId="Web-{CA254ABF-F8A3-C3A0-46F1-7195F3DDECF8}" dt="2023-05-17T20:36:01.287" v="11"/>
        <pc:sldMkLst>
          <pc:docMk/>
          <pc:sldMk cId="2610877825" sldId="268"/>
        </pc:sldMkLst>
      </pc:sldChg>
      <pc:sldChg chg="del">
        <pc:chgData name="Katherine Wilson" userId="S::katherinem.wilson@utoronto.ca::494a782b-8e6f-46bb-8fbd-0c228675a8c6" providerId="AD" clId="Web-{CA254ABF-F8A3-C3A0-46F1-7195F3DDECF8}" dt="2023-05-17T20:36:01.287" v="10"/>
        <pc:sldMkLst>
          <pc:docMk/>
          <pc:sldMk cId="101890092" sldId="269"/>
        </pc:sldMkLst>
      </pc:sldChg>
      <pc:sldChg chg="del">
        <pc:chgData name="Katherine Wilson" userId="S::katherinem.wilson@utoronto.ca::494a782b-8e6f-46bb-8fbd-0c228675a8c6" providerId="AD" clId="Web-{CA254ABF-F8A3-C3A0-46F1-7195F3DDECF8}" dt="2023-05-17T20:36:01.287" v="9"/>
        <pc:sldMkLst>
          <pc:docMk/>
          <pc:sldMk cId="1885644854" sldId="270"/>
        </pc:sldMkLst>
      </pc:sldChg>
      <pc:sldChg chg="del">
        <pc:chgData name="Katherine Wilson" userId="S::katherinem.wilson@utoronto.ca::494a782b-8e6f-46bb-8fbd-0c228675a8c6" providerId="AD" clId="Web-{CA254ABF-F8A3-C3A0-46F1-7195F3DDECF8}" dt="2023-05-17T20:36:01.287" v="8"/>
        <pc:sldMkLst>
          <pc:docMk/>
          <pc:sldMk cId="2277097126" sldId="271"/>
        </pc:sldMkLst>
      </pc:sldChg>
      <pc:sldChg chg="del">
        <pc:chgData name="Katherine Wilson" userId="S::katherinem.wilson@utoronto.ca::494a782b-8e6f-46bb-8fbd-0c228675a8c6" providerId="AD" clId="Web-{CA254ABF-F8A3-C3A0-46F1-7195F3DDECF8}" dt="2023-05-17T20:36:01.287" v="7"/>
        <pc:sldMkLst>
          <pc:docMk/>
          <pc:sldMk cId="2495445182" sldId="272"/>
        </pc:sldMkLst>
      </pc:sldChg>
      <pc:sldChg chg="del">
        <pc:chgData name="Katherine Wilson" userId="S::katherinem.wilson@utoronto.ca::494a782b-8e6f-46bb-8fbd-0c228675a8c6" providerId="AD" clId="Web-{CA254ABF-F8A3-C3A0-46F1-7195F3DDECF8}" dt="2023-05-17T20:36:01.272" v="6"/>
        <pc:sldMkLst>
          <pc:docMk/>
          <pc:sldMk cId="3184204259" sldId="273"/>
        </pc:sldMkLst>
      </pc:sldChg>
      <pc:sldChg chg="del">
        <pc:chgData name="Katherine Wilson" userId="S::katherinem.wilson@utoronto.ca::494a782b-8e6f-46bb-8fbd-0c228675a8c6" providerId="AD" clId="Web-{CA254ABF-F8A3-C3A0-46F1-7195F3DDECF8}" dt="2023-05-17T20:36:01.272" v="5"/>
        <pc:sldMkLst>
          <pc:docMk/>
          <pc:sldMk cId="1010312541" sldId="274"/>
        </pc:sldMkLst>
      </pc:sldChg>
      <pc:sldChg chg="del">
        <pc:chgData name="Katherine Wilson" userId="S::katherinem.wilson@utoronto.ca::494a782b-8e6f-46bb-8fbd-0c228675a8c6" providerId="AD" clId="Web-{CA254ABF-F8A3-C3A0-46F1-7195F3DDECF8}" dt="2023-05-17T20:36:01.272" v="4"/>
        <pc:sldMkLst>
          <pc:docMk/>
          <pc:sldMk cId="3635005242" sldId="275"/>
        </pc:sldMkLst>
      </pc:sldChg>
      <pc:sldChg chg="del">
        <pc:chgData name="Katherine Wilson" userId="S::katherinem.wilson@utoronto.ca::494a782b-8e6f-46bb-8fbd-0c228675a8c6" providerId="AD" clId="Web-{CA254ABF-F8A3-C3A0-46F1-7195F3DDECF8}" dt="2023-05-17T20:36:01.272" v="3"/>
        <pc:sldMkLst>
          <pc:docMk/>
          <pc:sldMk cId="3970509059" sldId="276"/>
        </pc:sldMkLst>
      </pc:sldChg>
      <pc:sldChg chg="del">
        <pc:chgData name="Katherine Wilson" userId="S::katherinem.wilson@utoronto.ca::494a782b-8e6f-46bb-8fbd-0c228675a8c6" providerId="AD" clId="Web-{CA254ABF-F8A3-C3A0-46F1-7195F3DDECF8}" dt="2023-05-17T20:36:01.272" v="2"/>
        <pc:sldMkLst>
          <pc:docMk/>
          <pc:sldMk cId="305895359" sldId="27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5B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5209" y="487069"/>
            <a:ext cx="17377583" cy="9312861"/>
          </a:xfrm>
          <a:prstGeom prst="rect">
            <a:avLst/>
          </a:prstGeom>
          <a:solidFill>
            <a:srgbClr val="FEFFFF"/>
          </a:solidFill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1139D4-B04B-6579-EA7F-4E07F9E58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450" y="1257300"/>
            <a:ext cx="6011100" cy="20037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596072B7-609F-C189-1ED8-C6323E7B0F6C}"/>
              </a:ext>
            </a:extLst>
          </p:cNvPr>
          <p:cNvSpPr txBox="1"/>
          <p:nvPr/>
        </p:nvSpPr>
        <p:spPr>
          <a:xfrm>
            <a:off x="1181100" y="4457700"/>
            <a:ext cx="15925800" cy="2423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270"/>
              </a:lnSpc>
            </a:pPr>
            <a:r>
              <a:rPr lang="en-US" sz="6600" b="1" spc="895" dirty="0">
                <a:solidFill>
                  <a:srgbClr val="5797BF"/>
                </a:solidFill>
                <a:latin typeface="DIN Next Devanagari Bold"/>
              </a:rPr>
              <a:t>TOP 10</a:t>
            </a:r>
            <a:r>
              <a:rPr lang="en-US" sz="4450" spc="895" dirty="0">
                <a:solidFill>
                  <a:srgbClr val="5797BF"/>
                </a:solidFill>
                <a:latin typeface="DIN Next Devanagari Bold"/>
              </a:rPr>
              <a:t> </a:t>
            </a:r>
            <a:endParaRPr lang="en-US" sz="4450" dirty="0">
              <a:solidFill>
                <a:srgbClr val="5797BF"/>
              </a:solidFill>
            </a:endParaRPr>
          </a:p>
          <a:p>
            <a:pPr algn="ctr">
              <a:lnSpc>
                <a:spcPts val="6270"/>
              </a:lnSpc>
            </a:pPr>
            <a:r>
              <a:rPr lang="en-US" sz="4800" spc="895" dirty="0">
                <a:solidFill>
                  <a:srgbClr val="4E5B79"/>
                </a:solidFill>
                <a:latin typeface="DIN Next Devanagari Bold"/>
                <a:cs typeface="DIN Next Devanagari Bold"/>
              </a:rPr>
              <a:t>PRIORITIÉS DE RECHERCHE CONCERNANT LA COMMOTION CÉRÉBRALE</a:t>
            </a:r>
            <a:endParaRPr lang="en-US" sz="4450" dirty="0"/>
          </a:p>
        </p:txBody>
      </p:sp>
    </p:spTree>
    <p:extLst>
      <p:ext uri="{BB962C8B-B14F-4D97-AF65-F5344CB8AC3E}">
        <p14:creationId xmlns:p14="http://schemas.microsoft.com/office/powerpoint/2010/main" val="465581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799696" y="5897454"/>
            <a:ext cx="8056357" cy="6713675"/>
            <a:chOff x="0" y="0"/>
            <a:chExt cx="6350000" cy="6350000"/>
          </a:xfrm>
          <a:solidFill>
            <a:srgbClr val="9B83B4"/>
          </a:solidFill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12911988" y="-2987855"/>
            <a:ext cx="2396931" cy="8355093"/>
            <a:chOff x="0" y="0"/>
            <a:chExt cx="874407" cy="3047960"/>
          </a:xfrm>
          <a:solidFill>
            <a:srgbClr val="5797BF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874407" cy="3047960"/>
            </a:xfrm>
            <a:custGeom>
              <a:avLst/>
              <a:gdLst/>
              <a:ahLst/>
              <a:cxnLst/>
              <a:rect l="l" t="t" r="r" b="b"/>
              <a:pathLst>
                <a:path w="874407" h="3047960">
                  <a:moveTo>
                    <a:pt x="0" y="0"/>
                  </a:moveTo>
                  <a:lnTo>
                    <a:pt x="874407" y="0"/>
                  </a:lnTo>
                  <a:lnTo>
                    <a:pt x="874407" y="3047960"/>
                  </a:lnTo>
                  <a:lnTo>
                    <a:pt x="0" y="304796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6" name="Group 6"/>
          <p:cNvGrpSpPr/>
          <p:nvPr/>
        </p:nvGrpSpPr>
        <p:grpSpPr>
          <a:xfrm>
            <a:off x="12975975" y="4752862"/>
            <a:ext cx="4914954" cy="5600813"/>
            <a:chOff x="0" y="0"/>
            <a:chExt cx="1294474" cy="147511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94474" cy="1475111"/>
            </a:xfrm>
            <a:custGeom>
              <a:avLst/>
              <a:gdLst/>
              <a:ahLst/>
              <a:cxnLst/>
              <a:rect l="l" t="t" r="r" b="b"/>
              <a:pathLst>
                <a:path w="1294474" h="1475111">
                  <a:moveTo>
                    <a:pt x="0" y="0"/>
                  </a:moveTo>
                  <a:lnTo>
                    <a:pt x="1294474" y="0"/>
                  </a:lnTo>
                  <a:lnTo>
                    <a:pt x="1294474" y="1475111"/>
                  </a:lnTo>
                  <a:lnTo>
                    <a:pt x="0" y="147511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4364644" y="3284462"/>
            <a:ext cx="6127144" cy="5105987"/>
            <a:chOff x="0" y="0"/>
            <a:chExt cx="6350000" cy="6350000"/>
          </a:xfrm>
          <a:solidFill>
            <a:srgbClr val="8EB282"/>
          </a:solidFill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1" name="Group 11"/>
          <p:cNvGrpSpPr/>
          <p:nvPr/>
        </p:nvGrpSpPr>
        <p:grpSpPr>
          <a:xfrm>
            <a:off x="2836899" y="1028700"/>
            <a:ext cx="14741377" cy="2456056"/>
            <a:chOff x="0" y="0"/>
            <a:chExt cx="3882503" cy="64686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882503" cy="646862"/>
            </a:xfrm>
            <a:custGeom>
              <a:avLst/>
              <a:gdLst/>
              <a:ahLst/>
              <a:cxnLst/>
              <a:rect l="l" t="t" r="r" b="b"/>
              <a:pathLst>
                <a:path w="3882503" h="646862">
                  <a:moveTo>
                    <a:pt x="0" y="0"/>
                  </a:moveTo>
                  <a:lnTo>
                    <a:pt x="3882503" y="0"/>
                  </a:lnTo>
                  <a:lnTo>
                    <a:pt x="3882503" y="646862"/>
                  </a:lnTo>
                  <a:lnTo>
                    <a:pt x="0" y="646862"/>
                  </a:lnTo>
                  <a:close/>
                </a:path>
              </a:pathLst>
            </a:custGeom>
            <a:solidFill>
              <a:srgbClr val="FEFEFE"/>
            </a:solidFill>
            <a:ln w="200025">
              <a:solidFill>
                <a:srgbClr val="4E5B79"/>
              </a:solidFill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744159" y="1476766"/>
            <a:ext cx="2140043" cy="1568905"/>
            <a:chOff x="0" y="0"/>
            <a:chExt cx="563109" cy="69305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63109" cy="693055"/>
            </a:xfrm>
            <a:custGeom>
              <a:avLst/>
              <a:gdLst/>
              <a:ahLst/>
              <a:cxnLst/>
              <a:rect l="l" t="t" r="r" b="b"/>
              <a:pathLst>
                <a:path w="563109" h="693055">
                  <a:moveTo>
                    <a:pt x="0" y="0"/>
                  </a:moveTo>
                  <a:lnTo>
                    <a:pt x="563109" y="0"/>
                  </a:lnTo>
                  <a:lnTo>
                    <a:pt x="563109" y="693055"/>
                  </a:lnTo>
                  <a:lnTo>
                    <a:pt x="0" y="6930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29637" y="1042431"/>
            <a:ext cx="2242031" cy="224203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436521" y="5076825"/>
            <a:ext cx="3993862" cy="5210175"/>
          </a:xfrm>
          <a:prstGeom prst="rect">
            <a:avLst/>
          </a:prstGeom>
        </p:spPr>
      </p:pic>
      <p:sp>
        <p:nvSpPr>
          <p:cNvPr id="14" name="TextBox 24">
            <a:extLst>
              <a:ext uri="{FF2B5EF4-FFF2-40B4-BE49-F238E27FC236}">
                <a16:creationId xmlns:a16="http://schemas.microsoft.com/office/drawing/2014/main" id="{7CF39CFE-F643-5397-2375-7FB39AAD7DB6}"/>
              </a:ext>
            </a:extLst>
          </p:cNvPr>
          <p:cNvSpPr txBox="1"/>
          <p:nvPr/>
        </p:nvSpPr>
        <p:spPr>
          <a:xfrm>
            <a:off x="4545624" y="1856482"/>
            <a:ext cx="10096443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  <a:spcBef>
                <a:spcPct val="0"/>
              </a:spcBef>
            </a:pPr>
            <a:r>
              <a:rPr lang="en-US" sz="6000" spc="1200" dirty="0">
                <a:solidFill>
                  <a:srgbClr val="113265"/>
                </a:solidFill>
                <a:latin typeface="DIN Next Devanagari Bold"/>
              </a:rPr>
              <a:t>SOMMEIL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5063672C-F0A6-D6D8-6570-C2CF91EBE54B}"/>
              </a:ext>
            </a:extLst>
          </p:cNvPr>
          <p:cNvSpPr txBox="1"/>
          <p:nvPr/>
        </p:nvSpPr>
        <p:spPr>
          <a:xfrm>
            <a:off x="2246411" y="4428540"/>
            <a:ext cx="9564069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dirty="0">
                <a:solidFill>
                  <a:srgbClr val="113265"/>
                </a:solidFill>
                <a:latin typeface="DIN Next Devanagari"/>
              </a:rPr>
              <a:t>Quelle </a:t>
            </a:r>
            <a:r>
              <a:rPr lang="en-US" sz="4400" b="1" dirty="0" err="1">
                <a:solidFill>
                  <a:srgbClr val="113265"/>
                </a:solidFill>
                <a:latin typeface="DIN Next Devanagari"/>
              </a:rPr>
              <a:t>est</a:t>
            </a:r>
            <a:r>
              <a:rPr lang="en-US" sz="4400" b="1" dirty="0">
                <a:solidFill>
                  <a:srgbClr val="113265"/>
                </a:solidFill>
                <a:latin typeface="DIN Next Devanagari"/>
              </a:rPr>
              <a:t> la </a:t>
            </a:r>
            <a:r>
              <a:rPr lang="en-US" sz="4400" b="1" dirty="0" err="1">
                <a:solidFill>
                  <a:srgbClr val="113265"/>
                </a:solidFill>
                <a:latin typeface="DIN Next Devanagari"/>
              </a:rPr>
              <a:t>corrélation</a:t>
            </a:r>
            <a:r>
              <a:rPr lang="en-US" sz="4400" b="1" dirty="0">
                <a:solidFill>
                  <a:srgbClr val="113265"/>
                </a:solidFill>
                <a:latin typeface="DIN Next Devanagari"/>
              </a:rPr>
              <a:t> entre la </a:t>
            </a:r>
            <a:r>
              <a:rPr lang="en-US" sz="4400" b="1" dirty="0" err="1">
                <a:solidFill>
                  <a:srgbClr val="113265"/>
                </a:solidFill>
                <a:latin typeface="DIN Next Devanagari"/>
              </a:rPr>
              <a:t>gravité</a:t>
            </a:r>
            <a:r>
              <a:rPr lang="en-US" sz="4400" b="1" dirty="0">
                <a:solidFill>
                  <a:srgbClr val="113265"/>
                </a:solidFill>
                <a:latin typeface="DIN Next Devanagari"/>
              </a:rPr>
              <a:t> de la commotion et les troubles du </a:t>
            </a:r>
            <a:r>
              <a:rPr lang="en-US" sz="4400" b="1" dirty="0" err="1">
                <a:solidFill>
                  <a:srgbClr val="113265"/>
                </a:solidFill>
                <a:latin typeface="DIN Next Devanagari"/>
              </a:rPr>
              <a:t>sommeil</a:t>
            </a:r>
            <a:r>
              <a:rPr lang="en-US" sz="4400" dirty="0">
                <a:solidFill>
                  <a:srgbClr val="113265"/>
                </a:solidFill>
                <a:latin typeface="DIN Next Devanagari"/>
              </a:rPr>
              <a:t>? Quels </a:t>
            </a:r>
            <a:r>
              <a:rPr lang="en-US" sz="4400" dirty="0" err="1">
                <a:solidFill>
                  <a:srgbClr val="113265"/>
                </a:solidFill>
                <a:latin typeface="DIN Next Devanagari"/>
              </a:rPr>
              <a:t>outils</a:t>
            </a:r>
            <a:r>
              <a:rPr lang="en-US" sz="4400" dirty="0">
                <a:solidFill>
                  <a:srgbClr val="113265"/>
                </a:solidFill>
                <a:latin typeface="DIN Next Devanagari"/>
              </a:rPr>
              <a:t>, aides, </a:t>
            </a:r>
            <a:r>
              <a:rPr lang="en-US" sz="4400" dirty="0" err="1">
                <a:solidFill>
                  <a:srgbClr val="113265"/>
                </a:solidFill>
                <a:latin typeface="DIN Next Devanagari"/>
              </a:rPr>
              <a:t>médicaments</a:t>
            </a:r>
            <a:r>
              <a:rPr lang="en-US" sz="4400" dirty="0">
                <a:solidFill>
                  <a:srgbClr val="113265"/>
                </a:solidFill>
                <a:latin typeface="DIN Next Devanagari"/>
              </a:rPr>
              <a:t> </a:t>
            </a:r>
            <a:r>
              <a:rPr lang="en-US" sz="4400" dirty="0" err="1">
                <a:solidFill>
                  <a:srgbClr val="113265"/>
                </a:solidFill>
                <a:latin typeface="DIN Next Devanagari"/>
              </a:rPr>
              <a:t>ou</a:t>
            </a:r>
            <a:r>
              <a:rPr lang="en-US" sz="4400" dirty="0">
                <a:solidFill>
                  <a:srgbClr val="113265"/>
                </a:solidFill>
                <a:latin typeface="DIN Next Devanagari"/>
              </a:rPr>
              <a:t> </a:t>
            </a:r>
            <a:r>
              <a:rPr lang="en-US" sz="4400" dirty="0" err="1">
                <a:solidFill>
                  <a:srgbClr val="113265"/>
                </a:solidFill>
                <a:latin typeface="DIN Next Devanagari"/>
              </a:rPr>
              <a:t>autres</a:t>
            </a:r>
            <a:r>
              <a:rPr lang="en-US" sz="4400" dirty="0">
                <a:solidFill>
                  <a:srgbClr val="113265"/>
                </a:solidFill>
                <a:latin typeface="DIN Next Devanagari"/>
              </a:rPr>
              <a:t> interventions </a:t>
            </a:r>
            <a:r>
              <a:rPr lang="en-US" sz="4400" dirty="0" err="1">
                <a:solidFill>
                  <a:srgbClr val="113265"/>
                </a:solidFill>
                <a:latin typeface="DIN Next Devanagari"/>
              </a:rPr>
              <a:t>sont</a:t>
            </a:r>
            <a:r>
              <a:rPr lang="en-US" sz="4400" dirty="0">
                <a:solidFill>
                  <a:srgbClr val="113265"/>
                </a:solidFill>
                <a:latin typeface="DIN Next Devanagari"/>
              </a:rPr>
              <a:t> les plus </a:t>
            </a:r>
            <a:r>
              <a:rPr lang="en-US" sz="4400" dirty="0" err="1">
                <a:solidFill>
                  <a:srgbClr val="113265"/>
                </a:solidFill>
                <a:latin typeface="DIN Next Devanagari"/>
              </a:rPr>
              <a:t>efficaces</a:t>
            </a:r>
            <a:r>
              <a:rPr lang="en-US" sz="4400" dirty="0">
                <a:solidFill>
                  <a:srgbClr val="113265"/>
                </a:solidFill>
                <a:latin typeface="DIN Next Devanagari"/>
              </a:rPr>
              <a:t> pour </a:t>
            </a:r>
            <a:r>
              <a:rPr lang="en-US" sz="4400" dirty="0" err="1">
                <a:solidFill>
                  <a:srgbClr val="113265"/>
                </a:solidFill>
                <a:latin typeface="DIN Next Devanagari"/>
              </a:rPr>
              <a:t>gérer</a:t>
            </a:r>
            <a:r>
              <a:rPr lang="en-US" sz="4400" dirty="0">
                <a:solidFill>
                  <a:srgbClr val="113265"/>
                </a:solidFill>
                <a:latin typeface="DIN Next Devanagari"/>
              </a:rPr>
              <a:t> </a:t>
            </a:r>
            <a:r>
              <a:rPr lang="en-US" sz="4400" dirty="0" err="1">
                <a:solidFill>
                  <a:srgbClr val="113265"/>
                </a:solidFill>
                <a:latin typeface="DIN Next Devanagari"/>
              </a:rPr>
              <a:t>ces</a:t>
            </a:r>
            <a:r>
              <a:rPr lang="en-US" sz="4400" dirty="0">
                <a:solidFill>
                  <a:srgbClr val="113265"/>
                </a:solidFill>
                <a:latin typeface="DIN Next Devanagari"/>
              </a:rPr>
              <a:t> troubles du </a:t>
            </a:r>
            <a:r>
              <a:rPr lang="en-US" sz="4400" dirty="0" err="1">
                <a:solidFill>
                  <a:srgbClr val="113265"/>
                </a:solidFill>
                <a:latin typeface="DIN Next Devanagari"/>
              </a:rPr>
              <a:t>sommeil</a:t>
            </a:r>
            <a:r>
              <a:rPr lang="en-US" sz="4400" dirty="0">
                <a:solidFill>
                  <a:srgbClr val="113265"/>
                </a:solidFill>
                <a:latin typeface="DIN Next Devanagari"/>
              </a:rPr>
              <a:t>?</a:t>
            </a:r>
            <a:endParaRPr lang="en-US" sz="4400" dirty="0">
              <a:solidFill>
                <a:srgbClr val="113265"/>
              </a:solidFill>
              <a:latin typeface="DIN Next Devanagari"/>
              <a:cs typeface="DIN Next Devanaga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716D1C-EDC8-2CC4-3C5C-E7D1D196CB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53" t="6191" r="3811"/>
          <a:stretch/>
        </p:blipFill>
        <p:spPr>
          <a:xfrm>
            <a:off x="194437" y="8628227"/>
            <a:ext cx="4579557" cy="16011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297741" y="-1128319"/>
            <a:ext cx="7185428" cy="6060478"/>
            <a:chOff x="0" y="0"/>
            <a:chExt cx="6350000" cy="6350000"/>
          </a:xfrm>
          <a:solidFill>
            <a:srgbClr val="9B83B4"/>
          </a:solidFill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2199774" y="2933105"/>
            <a:ext cx="2396931" cy="7353895"/>
            <a:chOff x="0" y="0"/>
            <a:chExt cx="874407" cy="2481477"/>
          </a:xfrm>
          <a:solidFill>
            <a:srgbClr val="8EB282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874407" cy="2481477"/>
            </a:xfrm>
            <a:custGeom>
              <a:avLst/>
              <a:gdLst/>
              <a:ahLst/>
              <a:cxnLst/>
              <a:rect l="l" t="t" r="r" b="b"/>
              <a:pathLst>
                <a:path w="874407" h="2481477">
                  <a:moveTo>
                    <a:pt x="0" y="0"/>
                  </a:moveTo>
                  <a:lnTo>
                    <a:pt x="874407" y="0"/>
                  </a:lnTo>
                  <a:lnTo>
                    <a:pt x="874407" y="2481477"/>
                  </a:lnTo>
                  <a:lnTo>
                    <a:pt x="0" y="2481477"/>
                  </a:lnTo>
                  <a:close/>
                </a:path>
              </a:pathLst>
            </a:custGeom>
            <a:grpFill/>
          </p:spPr>
        </p:sp>
      </p:grpSp>
      <p:grpSp>
        <p:nvGrpSpPr>
          <p:cNvPr id="6" name="Group 6"/>
          <p:cNvGrpSpPr/>
          <p:nvPr/>
        </p:nvGrpSpPr>
        <p:grpSpPr>
          <a:xfrm>
            <a:off x="0" y="4922634"/>
            <a:ext cx="3853629" cy="5756248"/>
            <a:chOff x="0" y="0"/>
            <a:chExt cx="1014948" cy="151604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14948" cy="1516049"/>
            </a:xfrm>
            <a:custGeom>
              <a:avLst/>
              <a:gdLst/>
              <a:ahLst/>
              <a:cxnLst/>
              <a:rect l="l" t="t" r="r" b="b"/>
              <a:pathLst>
                <a:path w="1014948" h="1516049">
                  <a:moveTo>
                    <a:pt x="0" y="0"/>
                  </a:moveTo>
                  <a:lnTo>
                    <a:pt x="1014948" y="0"/>
                  </a:lnTo>
                  <a:lnTo>
                    <a:pt x="1014948" y="1516049"/>
                  </a:lnTo>
                  <a:lnTo>
                    <a:pt x="0" y="151604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836899" y="1028700"/>
            <a:ext cx="14741377" cy="2456056"/>
            <a:chOff x="0" y="0"/>
            <a:chExt cx="3882503" cy="64686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882503" cy="646862"/>
            </a:xfrm>
            <a:custGeom>
              <a:avLst/>
              <a:gdLst/>
              <a:ahLst/>
              <a:cxnLst/>
              <a:rect l="l" t="t" r="r" b="b"/>
              <a:pathLst>
                <a:path w="3882503" h="646862">
                  <a:moveTo>
                    <a:pt x="0" y="0"/>
                  </a:moveTo>
                  <a:lnTo>
                    <a:pt x="3882503" y="0"/>
                  </a:lnTo>
                  <a:lnTo>
                    <a:pt x="3882503" y="646862"/>
                  </a:lnTo>
                  <a:lnTo>
                    <a:pt x="0" y="646862"/>
                  </a:lnTo>
                  <a:close/>
                </a:path>
              </a:pathLst>
            </a:custGeom>
            <a:solidFill>
              <a:srgbClr val="FEFEFE"/>
            </a:solidFill>
            <a:ln w="200025">
              <a:solidFill>
                <a:srgbClr val="4E5B79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699120" y="1387458"/>
            <a:ext cx="1667805" cy="1364821"/>
            <a:chOff x="0" y="0"/>
            <a:chExt cx="538777" cy="58255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38777" cy="582551"/>
            </a:xfrm>
            <a:custGeom>
              <a:avLst/>
              <a:gdLst/>
              <a:ahLst/>
              <a:cxnLst/>
              <a:rect l="l" t="t" r="r" b="b"/>
              <a:pathLst>
                <a:path w="538777" h="582551">
                  <a:moveTo>
                    <a:pt x="0" y="0"/>
                  </a:moveTo>
                  <a:lnTo>
                    <a:pt x="538777" y="0"/>
                  </a:lnTo>
                  <a:lnTo>
                    <a:pt x="538777" y="582551"/>
                  </a:lnTo>
                  <a:lnTo>
                    <a:pt x="0" y="58255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20082" y="1012575"/>
            <a:ext cx="2425880" cy="242588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 l="38554" t="9908" r="38545" b="8250"/>
          <a:stretch>
            <a:fillRect/>
          </a:stretch>
        </p:blipFill>
        <p:spPr>
          <a:xfrm>
            <a:off x="0" y="5365283"/>
            <a:ext cx="3398240" cy="59149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3A5A6B-A199-B331-41A4-981618C607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53" t="6191" r="3811"/>
          <a:stretch/>
        </p:blipFill>
        <p:spPr>
          <a:xfrm>
            <a:off x="13700823" y="8569904"/>
            <a:ext cx="4579557" cy="1601166"/>
          </a:xfrm>
          <a:prstGeom prst="rect">
            <a:avLst/>
          </a:prstGeom>
        </p:spPr>
      </p:pic>
      <p:sp>
        <p:nvSpPr>
          <p:cNvPr id="20" name="TextBox 10">
            <a:extLst>
              <a:ext uri="{FF2B5EF4-FFF2-40B4-BE49-F238E27FC236}">
                <a16:creationId xmlns:a16="http://schemas.microsoft.com/office/drawing/2014/main" id="{A3E389C9-A931-DD86-1C6F-EB652D357A22}"/>
              </a:ext>
            </a:extLst>
          </p:cNvPr>
          <p:cNvSpPr txBox="1"/>
          <p:nvPr/>
        </p:nvSpPr>
        <p:spPr>
          <a:xfrm>
            <a:off x="4125000" y="1662845"/>
            <a:ext cx="13294834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  <a:spcBef>
                <a:spcPct val="0"/>
              </a:spcBef>
            </a:pPr>
            <a:r>
              <a:rPr lang="en-US" sz="4800" spc="1200" dirty="0">
                <a:solidFill>
                  <a:srgbClr val="113E71"/>
                </a:solidFill>
                <a:latin typeface="DIN Next Devanagari Bold"/>
              </a:rPr>
              <a:t>FORMATION EN SOINS DE SANTÉ</a:t>
            </a: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577FFB99-DCFE-E591-8338-56412BCE07C5}"/>
              </a:ext>
            </a:extLst>
          </p:cNvPr>
          <p:cNvSpPr txBox="1"/>
          <p:nvPr/>
        </p:nvSpPr>
        <p:spPr>
          <a:xfrm>
            <a:off x="5210541" y="5151562"/>
            <a:ext cx="12252051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4800" dirty="0">
                <a:solidFill>
                  <a:srgbClr val="113E71"/>
                </a:solidFill>
                <a:latin typeface="DIN Next Devanagari"/>
              </a:rPr>
              <a:t>Comment </a:t>
            </a:r>
            <a:r>
              <a:rPr lang="en-US" sz="4800" dirty="0" err="1">
                <a:solidFill>
                  <a:srgbClr val="113E71"/>
                </a:solidFill>
                <a:latin typeface="DIN Next Devanagari"/>
              </a:rPr>
              <a:t>améliorer</a:t>
            </a:r>
            <a:r>
              <a:rPr lang="en-US" sz="4800" dirty="0">
                <a:solidFill>
                  <a:srgbClr val="113E71"/>
                </a:solidFill>
                <a:latin typeface="DIN Next Devanagari"/>
              </a:rPr>
              <a:t> et </a:t>
            </a:r>
            <a:r>
              <a:rPr lang="en-US" sz="4800" dirty="0" err="1">
                <a:solidFill>
                  <a:srgbClr val="113E71"/>
                </a:solidFill>
                <a:latin typeface="DIN Next Devanagari"/>
              </a:rPr>
              <a:t>maintenir</a:t>
            </a:r>
            <a:r>
              <a:rPr lang="en-US" sz="4800" dirty="0">
                <a:solidFill>
                  <a:srgbClr val="113E71"/>
                </a:solidFill>
                <a:latin typeface="DIN Next Devanagari"/>
              </a:rPr>
              <a:t> à jour </a:t>
            </a:r>
            <a:r>
              <a:rPr lang="en-US" sz="4800" b="1" dirty="0">
                <a:solidFill>
                  <a:srgbClr val="113E71"/>
                </a:solidFill>
                <a:latin typeface="DIN Next Devanagari"/>
              </a:rPr>
              <a:t>la formation des </a:t>
            </a:r>
            <a:r>
              <a:rPr lang="en-US" sz="4800" b="1" dirty="0" err="1">
                <a:solidFill>
                  <a:srgbClr val="113E71"/>
                </a:solidFill>
                <a:latin typeface="DIN Next Devanagari"/>
              </a:rPr>
              <a:t>médecins</a:t>
            </a:r>
            <a:r>
              <a:rPr lang="en-US" sz="4800" b="1" dirty="0">
                <a:solidFill>
                  <a:srgbClr val="113E71"/>
                </a:solidFill>
                <a:latin typeface="DIN Next Devanagari"/>
              </a:rPr>
              <a:t> de première </a:t>
            </a:r>
            <a:r>
              <a:rPr lang="en-US" sz="4800" b="1" dirty="0" err="1">
                <a:solidFill>
                  <a:srgbClr val="113E71"/>
                </a:solidFill>
                <a:latin typeface="DIN Next Devanagari"/>
              </a:rPr>
              <a:t>ligne</a:t>
            </a:r>
            <a:r>
              <a:rPr lang="en-US" sz="4800" b="1" dirty="0">
                <a:solidFill>
                  <a:srgbClr val="113E71"/>
                </a:solidFill>
                <a:latin typeface="DIN Next Devanagari"/>
              </a:rPr>
              <a:t> et des </a:t>
            </a:r>
            <a:r>
              <a:rPr lang="en-US" sz="4800" b="1" dirty="0" err="1">
                <a:solidFill>
                  <a:srgbClr val="113E71"/>
                </a:solidFill>
                <a:latin typeface="DIN Next Devanagari"/>
              </a:rPr>
              <a:t>autres</a:t>
            </a:r>
            <a:r>
              <a:rPr lang="en-US" sz="4800" b="1" dirty="0">
                <a:solidFill>
                  <a:srgbClr val="113E71"/>
                </a:solidFill>
                <a:latin typeface="DIN Next Devanagari"/>
              </a:rPr>
              <a:t> </a:t>
            </a:r>
            <a:r>
              <a:rPr lang="en-US" sz="4800" b="1" dirty="0" err="1">
                <a:solidFill>
                  <a:srgbClr val="113E71"/>
                </a:solidFill>
                <a:latin typeface="DIN Next Devanagari"/>
              </a:rPr>
              <a:t>professionnels</a:t>
            </a:r>
            <a:r>
              <a:rPr lang="en-US" sz="4800" b="1" dirty="0">
                <a:solidFill>
                  <a:srgbClr val="113E71"/>
                </a:solidFill>
                <a:latin typeface="DIN Next Devanagari"/>
              </a:rPr>
              <a:t> de la </a:t>
            </a:r>
            <a:r>
              <a:rPr lang="en-US" sz="4800" b="1" dirty="0" err="1">
                <a:solidFill>
                  <a:srgbClr val="113E71"/>
                </a:solidFill>
                <a:latin typeface="DIN Next Devanagari"/>
              </a:rPr>
              <a:t>santé</a:t>
            </a:r>
            <a:r>
              <a:rPr lang="en-US" sz="4800" b="1" dirty="0">
                <a:solidFill>
                  <a:srgbClr val="113E71"/>
                </a:solidFill>
                <a:latin typeface="DIN Next Devanagari"/>
              </a:rPr>
              <a:t> pour </a:t>
            </a:r>
            <a:r>
              <a:rPr lang="en-US" sz="4800" b="1" dirty="0" err="1">
                <a:solidFill>
                  <a:srgbClr val="113E71"/>
                </a:solidFill>
                <a:latin typeface="DIN Next Devanagari"/>
              </a:rPr>
              <a:t>reconnaître</a:t>
            </a:r>
            <a:r>
              <a:rPr lang="en-US" sz="4800" b="1" dirty="0">
                <a:solidFill>
                  <a:srgbClr val="113E71"/>
                </a:solidFill>
                <a:latin typeface="DIN Next Devanagari"/>
              </a:rPr>
              <a:t>, </a:t>
            </a:r>
            <a:r>
              <a:rPr lang="en-US" sz="4800" b="1" dirty="0" err="1">
                <a:solidFill>
                  <a:srgbClr val="113E71"/>
                </a:solidFill>
                <a:latin typeface="DIN Next Devanagari"/>
              </a:rPr>
              <a:t>diagnostiquer</a:t>
            </a:r>
            <a:r>
              <a:rPr lang="en-US" sz="4800" b="1" dirty="0">
                <a:solidFill>
                  <a:srgbClr val="113E71"/>
                </a:solidFill>
                <a:latin typeface="DIN Next Devanagari"/>
              </a:rPr>
              <a:t> et </a:t>
            </a:r>
            <a:r>
              <a:rPr lang="en-US" sz="4800" b="1" dirty="0" err="1">
                <a:solidFill>
                  <a:srgbClr val="113E71"/>
                </a:solidFill>
                <a:latin typeface="DIN Next Devanagari"/>
              </a:rPr>
              <a:t>traiter</a:t>
            </a:r>
            <a:r>
              <a:rPr lang="en-US" sz="4800" b="1" dirty="0">
                <a:solidFill>
                  <a:srgbClr val="113E71"/>
                </a:solidFill>
                <a:latin typeface="DIN Next Devanagari"/>
              </a:rPr>
              <a:t> les commotions </a:t>
            </a:r>
            <a:r>
              <a:rPr lang="en-US" sz="4800" b="1" dirty="0" err="1">
                <a:solidFill>
                  <a:srgbClr val="113E71"/>
                </a:solidFill>
                <a:latin typeface="DIN Next Devanagari"/>
              </a:rPr>
              <a:t>cérébrales</a:t>
            </a:r>
            <a:r>
              <a:rPr lang="en-US" sz="4800" b="1" dirty="0">
                <a:solidFill>
                  <a:srgbClr val="113E71"/>
                </a:solidFill>
                <a:latin typeface="DIN Next Devanagari"/>
              </a:rPr>
              <a:t>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0">
            <a:extLst>
              <a:ext uri="{FF2B5EF4-FFF2-40B4-BE49-F238E27FC236}">
                <a16:creationId xmlns:a16="http://schemas.microsoft.com/office/drawing/2014/main" id="{C1B3E5FA-B2B5-4F0C-04CA-B7B617D90DAA}"/>
              </a:ext>
            </a:extLst>
          </p:cNvPr>
          <p:cNvSpPr txBox="1"/>
          <p:nvPr/>
        </p:nvSpPr>
        <p:spPr>
          <a:xfrm>
            <a:off x="960438" y="745089"/>
            <a:ext cx="16403064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600" spc="1200">
                <a:solidFill>
                  <a:srgbClr val="113E71"/>
                </a:solidFill>
                <a:latin typeface="DIN Next Devanagari Bold"/>
                <a:cs typeface="DIN Next Devanagari Bold"/>
              </a:rPr>
              <a:t>MERCI</a:t>
            </a:r>
            <a:endParaRPr lang="en-US" sz="6600" spc="1200" dirty="0">
              <a:solidFill>
                <a:srgbClr val="113E71"/>
              </a:solidFill>
              <a:latin typeface="DIN Next Devanagari Bold"/>
              <a:cs typeface="DIN Next Devanagari Bold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52C7BFD-41E4-C123-65DA-46736CA66486}"/>
              </a:ext>
            </a:extLst>
          </p:cNvPr>
          <p:cNvCxnSpPr/>
          <p:nvPr/>
        </p:nvCxnSpPr>
        <p:spPr>
          <a:xfrm flipV="1">
            <a:off x="939288" y="1908991"/>
            <a:ext cx="16381768" cy="7376"/>
          </a:xfrm>
          <a:prstGeom prst="straightConnector1">
            <a:avLst/>
          </a:prstGeom>
          <a:ln w="57150">
            <a:solidFill>
              <a:srgbClr val="579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1911EF9-C80C-382C-B054-FD3334AA3212}"/>
              </a:ext>
            </a:extLst>
          </p:cNvPr>
          <p:cNvSpPr txBox="1">
            <a:spLocks/>
          </p:cNvSpPr>
          <p:nvPr/>
        </p:nvSpPr>
        <p:spPr>
          <a:xfrm>
            <a:off x="945710" y="2470168"/>
            <a:ext cx="4686300" cy="652700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4E5B79"/>
                </a:solidFill>
                <a:latin typeface="DIN Next Devanagari"/>
                <a:cs typeface="DIN Next Devanagari"/>
              </a:rPr>
              <a:t>Group </a:t>
            </a:r>
            <a:r>
              <a:rPr lang="en-US" sz="3200" b="1" dirty="0" err="1">
                <a:solidFill>
                  <a:srgbClr val="4E5B79"/>
                </a:solidFill>
                <a:latin typeface="DIN Next Devanagari"/>
                <a:cs typeface="DIN Next Devanagari"/>
              </a:rPr>
              <a:t>directeur</a:t>
            </a:r>
            <a:endParaRPr lang="en-US" sz="3200" b="1" dirty="0">
              <a:solidFill>
                <a:srgbClr val="4E5B79"/>
              </a:solidFill>
              <a:latin typeface="DIN Next Devanagari"/>
              <a:cs typeface="DIN Next Devanagari"/>
            </a:endParaRPr>
          </a:p>
          <a:p>
            <a:pPr lvl="1"/>
            <a:r>
              <a:rPr lang="en-US" sz="2600" dirty="0">
                <a:solidFill>
                  <a:srgbClr val="4E5B79"/>
                </a:solidFill>
                <a:latin typeface="DIN Next Devanagari"/>
                <a:cs typeface="DIN Next Devanagari"/>
              </a:rPr>
              <a:t>Shannon Bauman</a:t>
            </a:r>
          </a:p>
          <a:p>
            <a:pPr lvl="1"/>
            <a:r>
              <a:rPr lang="en-US" sz="2600" dirty="0">
                <a:solidFill>
                  <a:srgbClr val="4E5B79"/>
                </a:solidFill>
                <a:latin typeface="DIN Next Devanagari"/>
                <a:cs typeface="DIN Next Devanagari"/>
              </a:rPr>
              <a:t>Mark Bayley </a:t>
            </a:r>
          </a:p>
          <a:p>
            <a:pPr lvl="1"/>
            <a:r>
              <a:rPr lang="en-US" sz="2600" dirty="0" err="1">
                <a:solidFill>
                  <a:srgbClr val="4E5B79"/>
                </a:solidFill>
                <a:latin typeface="DIN Next Devanagari"/>
                <a:cs typeface="DIN Next Devanagari"/>
              </a:rPr>
              <a:t>Randene</a:t>
            </a:r>
            <a:r>
              <a:rPr lang="en-US" sz="2600" dirty="0">
                <a:solidFill>
                  <a:srgbClr val="4E5B79"/>
                </a:solidFill>
                <a:latin typeface="DIN Next Devanagari"/>
                <a:cs typeface="DIN Next Devanagari"/>
              </a:rPr>
              <a:t> Duncan</a:t>
            </a:r>
          </a:p>
          <a:p>
            <a:pPr lvl="1"/>
            <a:r>
              <a:rPr lang="en-US" sz="2600" dirty="0">
                <a:solidFill>
                  <a:srgbClr val="4E5B79"/>
                </a:solidFill>
                <a:latin typeface="DIN Next Devanagari"/>
                <a:cs typeface="DIN Next Devanagari"/>
              </a:rPr>
              <a:t>Phil Fait</a:t>
            </a:r>
          </a:p>
          <a:p>
            <a:pPr lvl="1"/>
            <a:r>
              <a:rPr lang="en-US" sz="2600" dirty="0">
                <a:solidFill>
                  <a:srgbClr val="4E5B79"/>
                </a:solidFill>
                <a:latin typeface="DIN Next Devanagari"/>
                <a:cs typeface="DIN Next Devanagari"/>
              </a:rPr>
              <a:t>Erin Fox</a:t>
            </a:r>
          </a:p>
          <a:p>
            <a:pPr lvl="1"/>
            <a:r>
              <a:rPr lang="en-US" sz="2600" dirty="0">
                <a:solidFill>
                  <a:srgbClr val="4E5B79"/>
                </a:solidFill>
                <a:latin typeface="DIN Next Devanagari"/>
                <a:cs typeface="DIN Next Devanagari"/>
              </a:rPr>
              <a:t>Isabelle Gagnon</a:t>
            </a:r>
          </a:p>
          <a:p>
            <a:pPr lvl="1"/>
            <a:r>
              <a:rPr lang="en-US" sz="2600" dirty="0">
                <a:solidFill>
                  <a:srgbClr val="4E5B79"/>
                </a:solidFill>
                <a:latin typeface="DIN Next Devanagari"/>
                <a:cs typeface="DIN Next Devanagari"/>
              </a:rPr>
              <a:t>Kanika Gupta</a:t>
            </a:r>
          </a:p>
          <a:p>
            <a:pPr lvl="1"/>
            <a:r>
              <a:rPr lang="en-US" sz="2600" dirty="0">
                <a:solidFill>
                  <a:srgbClr val="4E5B79"/>
                </a:solidFill>
                <a:latin typeface="DIN Next Devanagari"/>
                <a:cs typeface="DIN Next Devanagari"/>
              </a:rPr>
              <a:t>Ash Kolstad</a:t>
            </a:r>
          </a:p>
          <a:p>
            <a:pPr lvl="1"/>
            <a:r>
              <a:rPr lang="en-US" sz="2600" dirty="0">
                <a:solidFill>
                  <a:srgbClr val="4E5B79"/>
                </a:solidFill>
                <a:latin typeface="DIN Next Devanagari"/>
                <a:cs typeface="DIN Next Devanagari"/>
              </a:rPr>
              <a:t>Rosemary </a:t>
            </a:r>
            <a:r>
              <a:rPr lang="en-US" sz="2600" dirty="0" err="1">
                <a:solidFill>
                  <a:srgbClr val="4E5B79"/>
                </a:solidFill>
                <a:latin typeface="DIN Next Devanagari"/>
                <a:cs typeface="DIN Next Devanagari"/>
              </a:rPr>
              <a:t>Macklem</a:t>
            </a:r>
            <a:endParaRPr lang="en-US" sz="2600" dirty="0">
              <a:solidFill>
                <a:srgbClr val="4E5B79"/>
              </a:solidFill>
              <a:latin typeface="DIN Next Devanagari"/>
              <a:cs typeface="DIN Next Devanagari"/>
            </a:endParaRPr>
          </a:p>
          <a:p>
            <a:pPr lvl="1"/>
            <a:r>
              <a:rPr lang="en-US" sz="2600" dirty="0">
                <a:solidFill>
                  <a:srgbClr val="4E5B79"/>
                </a:solidFill>
                <a:latin typeface="DIN Next Devanagari"/>
                <a:cs typeface="DIN Next Devanagari"/>
              </a:rPr>
              <a:t>Lyle McKellar</a:t>
            </a:r>
          </a:p>
          <a:p>
            <a:pPr lvl="1"/>
            <a:r>
              <a:rPr lang="en-US" sz="2600" dirty="0">
                <a:solidFill>
                  <a:srgbClr val="4E5B79"/>
                </a:solidFill>
                <a:latin typeface="DIN Next Devanagari"/>
                <a:cs typeface="DIN Next Devanagari"/>
              </a:rPr>
              <a:t>Kinga Olszewska</a:t>
            </a:r>
          </a:p>
          <a:p>
            <a:pPr lvl="1"/>
            <a:r>
              <a:rPr lang="en-US" sz="2600" dirty="0">
                <a:solidFill>
                  <a:srgbClr val="4E5B79"/>
                </a:solidFill>
                <a:latin typeface="DIN Next Devanagari"/>
                <a:cs typeface="DIN Next Devanagari"/>
              </a:rPr>
              <a:t>Michelle Quinlan</a:t>
            </a:r>
          </a:p>
          <a:p>
            <a:pPr lvl="1"/>
            <a:r>
              <a:rPr lang="en-US" sz="2600" dirty="0">
                <a:solidFill>
                  <a:srgbClr val="4E5B79"/>
                </a:solidFill>
                <a:latin typeface="DIN Next Devanagari"/>
                <a:cs typeface="DIN Next Devanagari"/>
              </a:rPr>
              <a:t>Noah Silverberg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CD27AD2-C57A-E341-B1E2-E38974921C97}"/>
              </a:ext>
            </a:extLst>
          </p:cNvPr>
          <p:cNvSpPr txBox="1">
            <a:spLocks/>
          </p:cNvSpPr>
          <p:nvPr/>
        </p:nvSpPr>
        <p:spPr>
          <a:xfrm>
            <a:off x="12115800" y="2477181"/>
            <a:ext cx="5795291" cy="654333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5" indent="-428625"/>
            <a:r>
              <a:rPr lang="en-US" sz="3200" b="1" dirty="0" err="1">
                <a:solidFill>
                  <a:srgbClr val="4E5B79"/>
                </a:solidFill>
                <a:latin typeface="DIN Next Devanagari"/>
                <a:cs typeface="DIN Next Devanagari"/>
              </a:rPr>
              <a:t>Vérificateur</a:t>
            </a:r>
            <a:r>
              <a:rPr lang="en-US" sz="3200" b="1" dirty="0">
                <a:solidFill>
                  <a:srgbClr val="4E5B79"/>
                </a:solidFill>
                <a:latin typeface="DIN Next Devanagari"/>
                <a:cs typeface="DIN Next Devanagari"/>
              </a:rPr>
              <a:t> de </a:t>
            </a:r>
            <a:r>
              <a:rPr lang="en-US" sz="3200" b="1" dirty="0" err="1">
                <a:solidFill>
                  <a:srgbClr val="4E5B79"/>
                </a:solidFill>
                <a:latin typeface="DIN Next Devanagari"/>
                <a:cs typeface="DIN Next Devanagari"/>
              </a:rPr>
              <a:t>preuves</a:t>
            </a:r>
            <a:endParaRPr lang="en-US" dirty="0"/>
          </a:p>
          <a:p>
            <a:pPr marL="1114425" lvl="1" indent="-428625"/>
            <a:r>
              <a:rPr lang="en-US" sz="2600" dirty="0">
                <a:solidFill>
                  <a:srgbClr val="4E5B79"/>
                </a:solidFill>
                <a:latin typeface="DIN Next Devanagari"/>
                <a:cs typeface="DIN Next Devanagari"/>
              </a:rPr>
              <a:t>Lisa Marie Langevin</a:t>
            </a:r>
          </a:p>
          <a:p>
            <a:pPr marL="1114425" lvl="1" indent="-428625"/>
            <a:r>
              <a:rPr lang="en-US" sz="2600" dirty="0">
                <a:solidFill>
                  <a:srgbClr val="4E5B79"/>
                </a:solidFill>
                <a:latin typeface="DIN Next Devanagari"/>
                <a:cs typeface="DIN Next Devanagari"/>
              </a:rPr>
              <a:t>Stephanie Cowle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1114425" lvl="1" indent="-428625"/>
            <a:r>
              <a:rPr lang="en-US" sz="2600" dirty="0" err="1">
                <a:solidFill>
                  <a:srgbClr val="4E5B79"/>
                </a:solidFill>
                <a:latin typeface="DIN Next Devanagari"/>
                <a:cs typeface="DIN Next Devanagari"/>
              </a:rPr>
              <a:t>Veronik</a:t>
            </a:r>
            <a:r>
              <a:rPr lang="en-US" sz="2600" dirty="0">
                <a:solidFill>
                  <a:srgbClr val="4E5B79"/>
                </a:solidFill>
                <a:latin typeface="DIN Next Devanagari"/>
                <a:cs typeface="DIN Next Devanagari"/>
              </a:rPr>
              <a:t> Sicard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1114425" lvl="1" indent="-428625"/>
            <a:r>
              <a:rPr lang="en-US" sz="2600" dirty="0">
                <a:solidFill>
                  <a:srgbClr val="4E5B79"/>
                </a:solidFill>
                <a:latin typeface="DIN Next Devanagari"/>
                <a:cs typeface="DIN Next Devanagari"/>
              </a:rPr>
              <a:t>Javeria </a:t>
            </a:r>
            <a:r>
              <a:rPr lang="en-US" sz="2600" dirty="0" err="1">
                <a:solidFill>
                  <a:srgbClr val="4E5B79"/>
                </a:solidFill>
                <a:latin typeface="DIN Next Devanagari"/>
                <a:cs typeface="DIN Next Devanagari"/>
              </a:rPr>
              <a:t>Atique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1114425" lvl="1" indent="-428625"/>
            <a:r>
              <a:rPr lang="en-US" sz="2600" dirty="0">
                <a:solidFill>
                  <a:srgbClr val="4E5B79"/>
                </a:solidFill>
                <a:latin typeface="DIN Next Devanagari"/>
                <a:cs typeface="DIN Next Devanagari"/>
              </a:rPr>
              <a:t>Mica Marbil</a:t>
            </a:r>
          </a:p>
          <a:p>
            <a:pPr marL="1114425" lvl="1" indent="-428625"/>
            <a:endParaRPr lang="en-US" sz="2600" dirty="0">
              <a:solidFill>
                <a:srgbClr val="4E5B79"/>
              </a:solidFill>
              <a:latin typeface="DIN Next Devanagari"/>
              <a:cs typeface="DIN Next Devanagari"/>
            </a:endParaRPr>
          </a:p>
          <a:p>
            <a:pPr marL="428625" indent="-428625">
              <a:buFont typeface="Arial"/>
              <a:buChar char="•"/>
            </a:pPr>
            <a:r>
              <a:rPr lang="en-US" sz="3200" b="1" dirty="0" err="1">
                <a:solidFill>
                  <a:srgbClr val="4E5B79"/>
                </a:solidFill>
                <a:latin typeface="DIN Next Devanagari"/>
                <a:cs typeface="Arial"/>
              </a:rPr>
              <a:t>Conseillère</a:t>
            </a:r>
            <a:r>
              <a:rPr lang="en-US" sz="3200" b="1" dirty="0">
                <a:solidFill>
                  <a:srgbClr val="4E5B79"/>
                </a:solidFill>
                <a:latin typeface="DIN Next Devanagari"/>
                <a:cs typeface="Arial"/>
              </a:rPr>
              <a:t> à JLA</a:t>
            </a:r>
            <a:endParaRPr lang="en-US" sz="3200" dirty="0">
              <a:solidFill>
                <a:srgbClr val="4E5B79"/>
              </a:solidFill>
              <a:latin typeface="DIN Next Devanagari"/>
              <a:cs typeface="Arial"/>
            </a:endParaRPr>
          </a:p>
          <a:p>
            <a:pPr marL="1114425" lvl="1" indent="-428625">
              <a:buFont typeface="Arial"/>
              <a:buChar char="•"/>
            </a:pPr>
            <a:r>
              <a:rPr lang="en-US" sz="2600" dirty="0">
                <a:solidFill>
                  <a:srgbClr val="4E5B79"/>
                </a:solidFill>
                <a:latin typeface="DIN Next Devanagari"/>
                <a:cs typeface="Arial"/>
              </a:rPr>
              <a:t>Katherine Cowan</a:t>
            </a:r>
          </a:p>
          <a:p>
            <a:pPr marL="428625" indent="-428625">
              <a:buFont typeface="Arial"/>
              <a:buChar char="•"/>
            </a:pPr>
            <a:endParaRPr lang="en-US" sz="2600" dirty="0">
              <a:solidFill>
                <a:srgbClr val="4E5B79"/>
              </a:solidFill>
              <a:latin typeface="DIN Next Devanagari"/>
              <a:cs typeface="Arial"/>
            </a:endParaRPr>
          </a:p>
          <a:p>
            <a:pPr marL="428625" indent="-428625">
              <a:buFont typeface="Arial"/>
              <a:buChar char="•"/>
            </a:pPr>
            <a:r>
              <a:rPr lang="en-US" sz="3200" b="1" dirty="0" err="1">
                <a:solidFill>
                  <a:srgbClr val="4E5B79"/>
                </a:solidFill>
                <a:latin typeface="DIN Next Devanagari"/>
                <a:cs typeface="Arial"/>
              </a:rPr>
              <a:t>Coordinatrice</a:t>
            </a:r>
            <a:r>
              <a:rPr lang="en-US" sz="3200" b="1" dirty="0">
                <a:solidFill>
                  <a:srgbClr val="4E5B79"/>
                </a:solidFill>
                <a:latin typeface="DIN Next Devanagari"/>
                <a:cs typeface="Arial"/>
              </a:rPr>
              <a:t> de recherche</a:t>
            </a:r>
            <a:endParaRPr lang="en-US" sz="3200" dirty="0">
              <a:solidFill>
                <a:srgbClr val="4E5B79"/>
              </a:solidFill>
              <a:latin typeface="DIN Next Devanagari"/>
              <a:cs typeface="Arial"/>
            </a:endParaRPr>
          </a:p>
          <a:p>
            <a:pPr marL="1114425" lvl="1" indent="-428625">
              <a:buFont typeface="Arial"/>
              <a:buChar char="•"/>
            </a:pPr>
            <a:r>
              <a:rPr lang="en-US" sz="2600" dirty="0">
                <a:solidFill>
                  <a:srgbClr val="4E5B79"/>
                </a:solidFill>
                <a:latin typeface="DIN Next Devanagari"/>
                <a:cs typeface="Arial"/>
              </a:rPr>
              <a:t>Liz Legace</a:t>
            </a:r>
          </a:p>
          <a:p>
            <a:pPr marL="1114425" lvl="1" indent="-428625">
              <a:buFont typeface="Arial"/>
              <a:buChar char="•"/>
            </a:pPr>
            <a:r>
              <a:rPr lang="en-US" sz="2600" dirty="0">
                <a:solidFill>
                  <a:srgbClr val="4E5B79"/>
                </a:solidFill>
                <a:latin typeface="DIN Next Devanagari"/>
                <a:cs typeface="Arial"/>
              </a:rPr>
              <a:t>Quinn Correll</a:t>
            </a:r>
          </a:p>
          <a:p>
            <a:pPr marL="685800" lvl="1" indent="0">
              <a:buNone/>
            </a:pPr>
            <a:endParaRPr lang="en-US" sz="2600" dirty="0">
              <a:solidFill>
                <a:srgbClr val="4E5B79"/>
              </a:solidFill>
              <a:latin typeface="DIN Next Devanagari"/>
              <a:cs typeface="DIN Next Devanagari"/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B4FE558-E6FB-EE0D-A626-067CAB8717A2}"/>
              </a:ext>
            </a:extLst>
          </p:cNvPr>
          <p:cNvSpPr txBox="1">
            <a:spLocks/>
          </p:cNvSpPr>
          <p:nvPr/>
        </p:nvSpPr>
        <p:spPr>
          <a:xfrm>
            <a:off x="6513752" y="4746850"/>
            <a:ext cx="5290456" cy="329395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>
                <a:solidFill>
                  <a:srgbClr val="4E5B79"/>
                </a:solidFill>
                <a:latin typeface="DIN Next Devanagari"/>
                <a:cs typeface="Arial"/>
              </a:rPr>
              <a:t>Chercheur</a:t>
            </a:r>
            <a:r>
              <a:rPr lang="en-US" sz="3200" b="1" dirty="0">
                <a:solidFill>
                  <a:srgbClr val="4E5B79"/>
                </a:solidFill>
                <a:latin typeface="DIN Next Devanagari"/>
                <a:cs typeface="Arial"/>
              </a:rPr>
              <a:t> </a:t>
            </a:r>
            <a:r>
              <a:rPr lang="en-US" sz="3200" b="1" dirty="0" err="1">
                <a:solidFill>
                  <a:srgbClr val="4E5B79"/>
                </a:solidFill>
                <a:latin typeface="DIN Next Devanagari"/>
                <a:cs typeface="Arial"/>
              </a:rPr>
              <a:t>principaux</a:t>
            </a:r>
            <a:r>
              <a:rPr lang="en-US" sz="3200" b="1" dirty="0">
                <a:solidFill>
                  <a:srgbClr val="4E5B79"/>
                </a:solidFill>
                <a:latin typeface="DIN Next Devanagari"/>
                <a:cs typeface="Arial"/>
              </a:rPr>
              <a:t> </a:t>
            </a:r>
            <a:r>
              <a:rPr lang="en-US" sz="2800" dirty="0">
                <a:solidFill>
                  <a:srgbClr val="4E5B79"/>
                </a:solidFill>
                <a:latin typeface="DIN Next Devanagari"/>
                <a:cs typeface="Arial"/>
              </a:rPr>
              <a:t>Martin Osmond</a:t>
            </a:r>
          </a:p>
          <a:p>
            <a:pPr marL="600075" lvl="1" indent="0">
              <a:buNone/>
            </a:pPr>
            <a:endParaRPr lang="en-US" sz="2800" dirty="0">
              <a:solidFill>
                <a:srgbClr val="4E5B79"/>
              </a:solidFill>
              <a:latin typeface="DIN Next Devanagari"/>
              <a:cs typeface="Arial"/>
            </a:endParaRPr>
          </a:p>
          <a:p>
            <a:r>
              <a:rPr lang="en-US" sz="3200" b="1" dirty="0" err="1">
                <a:solidFill>
                  <a:srgbClr val="4E5B79"/>
                </a:solidFill>
                <a:latin typeface="DIN Next Devanagari"/>
                <a:cs typeface="Arial"/>
              </a:rPr>
              <a:t>Cochercheur</a:t>
            </a:r>
            <a:endParaRPr lang="en-US" sz="3200" dirty="0">
              <a:solidFill>
                <a:srgbClr val="4E5B79"/>
              </a:solidFill>
              <a:latin typeface="DIN Next Devanagari"/>
              <a:cs typeface="Arial"/>
            </a:endParaRPr>
          </a:p>
          <a:p>
            <a:pPr marL="1114425" lvl="1" indent="-428625"/>
            <a:r>
              <a:rPr lang="en-US" sz="2600" dirty="0">
                <a:solidFill>
                  <a:srgbClr val="4E5B79"/>
                </a:solidFill>
                <a:latin typeface="DIN Next Devanagari"/>
                <a:cs typeface="Arial"/>
              </a:rPr>
              <a:t>Rhonda </a:t>
            </a:r>
            <a:r>
              <a:rPr lang="en-US" sz="2600" dirty="0" err="1">
                <a:solidFill>
                  <a:srgbClr val="4E5B79"/>
                </a:solidFill>
                <a:latin typeface="DIN Next Devanagari"/>
                <a:cs typeface="Arial"/>
              </a:rPr>
              <a:t>Correll</a:t>
            </a:r>
            <a:endParaRPr lang="en-CA" sz="2600" dirty="0">
              <a:solidFill>
                <a:srgbClr val="4E5B79"/>
              </a:solidFill>
              <a:latin typeface="DIN Next Devanagari"/>
              <a:cs typeface="Arial"/>
            </a:endParaRPr>
          </a:p>
          <a:p>
            <a:pPr marL="1114425" lvl="1" indent="-428625"/>
            <a:r>
              <a:rPr lang="en-US" sz="2600" dirty="0">
                <a:solidFill>
                  <a:srgbClr val="4E5B79"/>
                </a:solidFill>
                <a:latin typeface="DIN Next Devanagari"/>
                <a:cs typeface="Arial"/>
              </a:rPr>
              <a:t>Peter Gill</a:t>
            </a:r>
            <a:endParaRPr lang="en-CA" sz="2600" dirty="0">
              <a:solidFill>
                <a:srgbClr val="4E5B79"/>
              </a:solidFill>
              <a:latin typeface="DIN Next Devanagari"/>
              <a:cs typeface="Arial"/>
            </a:endParaRPr>
          </a:p>
          <a:p>
            <a:pPr marL="1114425" lvl="1" indent="-428625"/>
            <a:r>
              <a:rPr lang="en-US" sz="2600" dirty="0">
                <a:solidFill>
                  <a:srgbClr val="4E5B79"/>
                </a:solidFill>
                <a:latin typeface="DIN Next Devanagari"/>
                <a:cs typeface="Arial"/>
              </a:rPr>
              <a:t>Colin Macarthur</a:t>
            </a:r>
            <a:endParaRPr lang="en-CA" sz="2600" dirty="0">
              <a:solidFill>
                <a:srgbClr val="4E5B79"/>
              </a:solidFill>
              <a:latin typeface="DIN Next Devanagari"/>
              <a:cs typeface="Arial"/>
            </a:endParaRPr>
          </a:p>
          <a:p>
            <a:pPr marL="1114425" lvl="1" indent="-428625"/>
            <a:r>
              <a:rPr lang="en-US" sz="2600" dirty="0">
                <a:solidFill>
                  <a:srgbClr val="4E5B79"/>
                </a:solidFill>
                <a:latin typeface="DIN Next Devanagari"/>
                <a:cs typeface="Arial"/>
              </a:rPr>
              <a:t>Nick Reed</a:t>
            </a:r>
            <a:endParaRPr lang="en-CA" sz="2600" dirty="0">
              <a:solidFill>
                <a:srgbClr val="4E5B79"/>
              </a:solidFill>
              <a:latin typeface="DIN Next Devanagari"/>
              <a:cs typeface="Arial"/>
            </a:endParaRPr>
          </a:p>
          <a:p>
            <a:pPr marL="1114425" lvl="1" indent="-428625"/>
            <a:r>
              <a:rPr lang="en-US" sz="2600" dirty="0">
                <a:solidFill>
                  <a:srgbClr val="4E5B79"/>
                </a:solidFill>
                <a:latin typeface="DIN Next Devanagari"/>
                <a:cs typeface="Arial"/>
              </a:rPr>
              <a:t>Roger </a:t>
            </a:r>
            <a:r>
              <a:rPr lang="en-US" sz="2600" dirty="0" err="1">
                <a:solidFill>
                  <a:srgbClr val="4E5B79"/>
                </a:solidFill>
                <a:latin typeface="DIN Next Devanagari"/>
                <a:cs typeface="Arial"/>
              </a:rPr>
              <a:t>Zemek</a:t>
            </a:r>
            <a:endParaRPr lang="en-US" sz="3200" dirty="0">
              <a:solidFill>
                <a:srgbClr val="000000"/>
              </a:solidFill>
              <a:latin typeface="DIN Next Devanagari"/>
              <a:cs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32261C9-48AC-DADA-BE8A-2009F9770C86}"/>
              </a:ext>
            </a:extLst>
          </p:cNvPr>
          <p:cNvGrpSpPr/>
          <p:nvPr/>
        </p:nvGrpSpPr>
        <p:grpSpPr>
          <a:xfrm>
            <a:off x="0" y="10091684"/>
            <a:ext cx="18288000" cy="599430"/>
            <a:chOff x="37698" y="8716543"/>
            <a:chExt cx="18288000" cy="59943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08B67BC-40CC-44D5-1EFD-636445A03A4E}"/>
                </a:ext>
              </a:extLst>
            </p:cNvPr>
            <p:cNvSpPr/>
            <p:nvPr/>
          </p:nvSpPr>
          <p:spPr>
            <a:xfrm>
              <a:off x="37698" y="8716543"/>
              <a:ext cx="3657600" cy="599430"/>
            </a:xfrm>
            <a:prstGeom prst="rect">
              <a:avLst/>
            </a:prstGeom>
            <a:solidFill>
              <a:srgbClr val="4E5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E2CDF02-51D0-8C36-3F59-B3755CF61784}"/>
                </a:ext>
              </a:extLst>
            </p:cNvPr>
            <p:cNvSpPr/>
            <p:nvPr/>
          </p:nvSpPr>
          <p:spPr>
            <a:xfrm>
              <a:off x="3695298" y="8716543"/>
              <a:ext cx="3657600" cy="599430"/>
            </a:xfrm>
            <a:prstGeom prst="rect">
              <a:avLst/>
            </a:prstGeom>
            <a:solidFill>
              <a:srgbClr val="579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B33E8F7-28CC-25AE-E671-581DF1CD9283}"/>
                </a:ext>
              </a:extLst>
            </p:cNvPr>
            <p:cNvSpPr/>
            <p:nvPr/>
          </p:nvSpPr>
          <p:spPr>
            <a:xfrm>
              <a:off x="7352898" y="8716543"/>
              <a:ext cx="3657600" cy="599430"/>
            </a:xfrm>
            <a:prstGeom prst="rect">
              <a:avLst/>
            </a:prstGeom>
            <a:solidFill>
              <a:srgbClr val="8EB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01A098D-52E8-A578-77A7-18C05ABA1EDC}"/>
                </a:ext>
              </a:extLst>
            </p:cNvPr>
            <p:cNvSpPr/>
            <p:nvPr/>
          </p:nvSpPr>
          <p:spPr>
            <a:xfrm>
              <a:off x="11010498" y="8716543"/>
              <a:ext cx="3657600" cy="599430"/>
            </a:xfrm>
            <a:prstGeom prst="rect">
              <a:avLst/>
            </a:prstGeom>
            <a:solidFill>
              <a:srgbClr val="9B8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528AAA6-BD76-423F-2558-EB907E166B7D}"/>
                </a:ext>
              </a:extLst>
            </p:cNvPr>
            <p:cNvSpPr/>
            <p:nvPr/>
          </p:nvSpPr>
          <p:spPr>
            <a:xfrm>
              <a:off x="14668098" y="8716543"/>
              <a:ext cx="3657600" cy="599430"/>
            </a:xfrm>
            <a:prstGeom prst="rect">
              <a:avLst/>
            </a:prstGeom>
            <a:solidFill>
              <a:srgbClr val="4E5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033C07D-A326-D1C5-9CF1-F22FA06192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53" t="6191" r="3811"/>
          <a:stretch/>
        </p:blipFill>
        <p:spPr>
          <a:xfrm>
            <a:off x="6096000" y="2288759"/>
            <a:ext cx="5427339" cy="189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83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0">
            <a:extLst>
              <a:ext uri="{FF2B5EF4-FFF2-40B4-BE49-F238E27FC236}">
                <a16:creationId xmlns:a16="http://schemas.microsoft.com/office/drawing/2014/main" id="{C1B3E5FA-B2B5-4F0C-04CA-B7B617D90DAA}"/>
              </a:ext>
            </a:extLst>
          </p:cNvPr>
          <p:cNvSpPr txBox="1"/>
          <p:nvPr/>
        </p:nvSpPr>
        <p:spPr>
          <a:xfrm>
            <a:off x="3457168" y="3145389"/>
            <a:ext cx="12672140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600" spc="1200" dirty="0">
                <a:solidFill>
                  <a:srgbClr val="113E71"/>
                </a:solidFill>
                <a:latin typeface="DIN Next Devanagari Bold"/>
              </a:rPr>
              <a:t>QUESTION? 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307267B-ECD9-4370-151C-5C163F30F3E2}"/>
              </a:ext>
            </a:extLst>
          </p:cNvPr>
          <p:cNvCxnSpPr/>
          <p:nvPr/>
        </p:nvCxnSpPr>
        <p:spPr>
          <a:xfrm flipV="1">
            <a:off x="939288" y="1908991"/>
            <a:ext cx="16381768" cy="7376"/>
          </a:xfrm>
          <a:prstGeom prst="straightConnector1">
            <a:avLst/>
          </a:prstGeom>
          <a:ln w="57150">
            <a:solidFill>
              <a:srgbClr val="579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B88B3F3-3B18-F7ED-97C8-674D8B2FC515}"/>
              </a:ext>
            </a:extLst>
          </p:cNvPr>
          <p:cNvCxnSpPr/>
          <p:nvPr/>
        </p:nvCxnSpPr>
        <p:spPr>
          <a:xfrm flipV="1">
            <a:off x="939288" y="8759371"/>
            <a:ext cx="16381768" cy="7376"/>
          </a:xfrm>
          <a:prstGeom prst="straightConnector1">
            <a:avLst/>
          </a:prstGeom>
          <a:ln w="57150">
            <a:solidFill>
              <a:srgbClr val="579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B66310A-EC10-2689-2A86-2FEE8ABCCF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53" t="6191" r="3811"/>
          <a:stretch/>
        </p:blipFill>
        <p:spPr>
          <a:xfrm>
            <a:off x="4953000" y="4686300"/>
            <a:ext cx="915358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64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011210" y="-1471723"/>
            <a:ext cx="5770168" cy="5770168"/>
            <a:chOff x="0" y="0"/>
            <a:chExt cx="6350000" cy="6350000"/>
          </a:xfrm>
          <a:solidFill>
            <a:srgbClr val="5797BF"/>
          </a:solidFill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2354636" y="1903395"/>
            <a:ext cx="2232543" cy="8383605"/>
            <a:chOff x="0" y="0"/>
            <a:chExt cx="874407" cy="2481477"/>
          </a:xfrm>
          <a:solidFill>
            <a:srgbClr val="8EB282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874407" cy="2481477"/>
            </a:xfrm>
            <a:custGeom>
              <a:avLst/>
              <a:gdLst/>
              <a:ahLst/>
              <a:cxnLst/>
              <a:rect l="l" t="t" r="r" b="b"/>
              <a:pathLst>
                <a:path w="874407" h="2481477">
                  <a:moveTo>
                    <a:pt x="0" y="0"/>
                  </a:moveTo>
                  <a:lnTo>
                    <a:pt x="874407" y="0"/>
                  </a:lnTo>
                  <a:lnTo>
                    <a:pt x="874407" y="2481477"/>
                  </a:lnTo>
                  <a:lnTo>
                    <a:pt x="0" y="2481477"/>
                  </a:lnTo>
                  <a:close/>
                </a:path>
              </a:pathLst>
            </a:custGeom>
            <a:grpFill/>
          </p:spPr>
        </p:sp>
      </p:grpSp>
      <p:grpSp>
        <p:nvGrpSpPr>
          <p:cNvPr id="6" name="Group 6"/>
          <p:cNvGrpSpPr/>
          <p:nvPr/>
        </p:nvGrpSpPr>
        <p:grpSpPr>
          <a:xfrm>
            <a:off x="2836899" y="1028700"/>
            <a:ext cx="14741377" cy="2456056"/>
            <a:chOff x="0" y="0"/>
            <a:chExt cx="3882503" cy="6468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82503" cy="646862"/>
            </a:xfrm>
            <a:custGeom>
              <a:avLst/>
              <a:gdLst/>
              <a:ahLst/>
              <a:cxnLst/>
              <a:rect l="l" t="t" r="r" b="b"/>
              <a:pathLst>
                <a:path w="3882503" h="646862">
                  <a:moveTo>
                    <a:pt x="0" y="0"/>
                  </a:moveTo>
                  <a:lnTo>
                    <a:pt x="3882503" y="0"/>
                  </a:lnTo>
                  <a:lnTo>
                    <a:pt x="3882503" y="646862"/>
                  </a:lnTo>
                  <a:lnTo>
                    <a:pt x="0" y="646862"/>
                  </a:lnTo>
                  <a:close/>
                </a:path>
              </a:pathLst>
            </a:custGeom>
            <a:solidFill>
              <a:srgbClr val="FEFEFE"/>
            </a:solidFill>
            <a:ln w="200025">
              <a:solidFill>
                <a:srgbClr val="4E5B79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4387828"/>
            <a:ext cx="7715624" cy="4870472"/>
            <a:chOff x="0" y="0"/>
            <a:chExt cx="2032099" cy="1282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032098" cy="1282758"/>
            </a:xfrm>
            <a:custGeom>
              <a:avLst/>
              <a:gdLst/>
              <a:ahLst/>
              <a:cxnLst/>
              <a:rect l="l" t="t" r="r" b="b"/>
              <a:pathLst>
                <a:path w="2032098" h="1282758">
                  <a:moveTo>
                    <a:pt x="0" y="0"/>
                  </a:moveTo>
                  <a:lnTo>
                    <a:pt x="2032098" y="0"/>
                  </a:lnTo>
                  <a:lnTo>
                    <a:pt x="2032098" y="1282758"/>
                  </a:lnTo>
                  <a:lnTo>
                    <a:pt x="0" y="128275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4641849"/>
            <a:ext cx="7715624" cy="433966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202977" y="1520675"/>
            <a:ext cx="2037849" cy="1341726"/>
            <a:chOff x="0" y="0"/>
            <a:chExt cx="536717" cy="61778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36717" cy="617784"/>
            </a:xfrm>
            <a:custGeom>
              <a:avLst/>
              <a:gdLst/>
              <a:ahLst/>
              <a:cxnLst/>
              <a:rect l="l" t="t" r="r" b="b"/>
              <a:pathLst>
                <a:path w="536717" h="617784">
                  <a:moveTo>
                    <a:pt x="0" y="0"/>
                  </a:moveTo>
                  <a:lnTo>
                    <a:pt x="536717" y="0"/>
                  </a:lnTo>
                  <a:lnTo>
                    <a:pt x="536717" y="617784"/>
                  </a:lnTo>
                  <a:lnTo>
                    <a:pt x="0" y="61778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5789" y="978598"/>
            <a:ext cx="2425880" cy="2425880"/>
          </a:xfrm>
          <a:prstGeom prst="rect">
            <a:avLst/>
          </a:prstGeom>
        </p:spPr>
      </p:pic>
      <p:sp>
        <p:nvSpPr>
          <p:cNvPr id="13" name="TextBox 15">
            <a:extLst>
              <a:ext uri="{FF2B5EF4-FFF2-40B4-BE49-F238E27FC236}">
                <a16:creationId xmlns:a16="http://schemas.microsoft.com/office/drawing/2014/main" id="{BE9C581C-8671-3A13-8EF3-2C9AAF5B2046}"/>
              </a:ext>
            </a:extLst>
          </p:cNvPr>
          <p:cNvSpPr txBox="1"/>
          <p:nvPr/>
        </p:nvSpPr>
        <p:spPr>
          <a:xfrm>
            <a:off x="4224174" y="1896919"/>
            <a:ext cx="12672120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800" spc="1200" dirty="0">
                <a:solidFill>
                  <a:srgbClr val="113E71"/>
                </a:solidFill>
                <a:latin typeface="DIN Next Devanagari Bold"/>
                <a:cs typeface="DIN Next Devanagari Bold"/>
              </a:rPr>
              <a:t>PRÉDICTION DE RÉCUPÉRATION</a:t>
            </a:r>
            <a:endParaRPr lang="en-US" sz="4800" dirty="0">
              <a:cs typeface="Calibri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04B9FD7-15BA-2349-C8B3-B49C278FC4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53" t="6191" r="3811"/>
          <a:stretch/>
        </p:blipFill>
        <p:spPr>
          <a:xfrm>
            <a:off x="13700823" y="8569904"/>
            <a:ext cx="4579557" cy="1601166"/>
          </a:xfrm>
          <a:prstGeom prst="rect">
            <a:avLst/>
          </a:prstGeom>
        </p:spPr>
      </p:pic>
      <p:sp>
        <p:nvSpPr>
          <p:cNvPr id="22" name="TextBox 9">
            <a:extLst>
              <a:ext uri="{FF2B5EF4-FFF2-40B4-BE49-F238E27FC236}">
                <a16:creationId xmlns:a16="http://schemas.microsoft.com/office/drawing/2014/main" id="{D9AD4F39-DFB0-5FB0-AB9B-A120908DB9B1}"/>
              </a:ext>
            </a:extLst>
          </p:cNvPr>
          <p:cNvSpPr txBox="1"/>
          <p:nvPr/>
        </p:nvSpPr>
        <p:spPr>
          <a:xfrm>
            <a:off x="8103902" y="4691951"/>
            <a:ext cx="9474374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b="1" dirty="0" err="1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Quels</a:t>
            </a:r>
            <a:r>
              <a:rPr lang="en-US" sz="3600" b="1" dirty="0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 </a:t>
            </a:r>
            <a:r>
              <a:rPr lang="en-US" sz="3600" b="1" dirty="0" err="1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sont</a:t>
            </a:r>
            <a:r>
              <a:rPr lang="en-US" sz="3600" b="1" dirty="0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 les </a:t>
            </a:r>
            <a:r>
              <a:rPr lang="en-US" sz="3600" b="1" dirty="0" err="1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facteurs</a:t>
            </a:r>
            <a:r>
              <a:rPr lang="en-US" sz="3600" b="1" dirty="0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 </a:t>
            </a:r>
            <a:r>
              <a:rPr lang="en-US" sz="3600" b="1" dirty="0" err="1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ou</a:t>
            </a:r>
            <a:r>
              <a:rPr lang="en-US" sz="3600" b="1" dirty="0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 les tests qui </a:t>
            </a:r>
            <a:r>
              <a:rPr lang="en-US" sz="3600" b="1" dirty="0" err="1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permettent</a:t>
            </a:r>
            <a:r>
              <a:rPr lang="en-US" sz="3600" b="1" dirty="0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 le </a:t>
            </a:r>
            <a:r>
              <a:rPr lang="en-US" sz="3600" b="1" dirty="0" err="1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mieux</a:t>
            </a:r>
            <a:r>
              <a:rPr lang="en-US" sz="3600" b="1" dirty="0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 de </a:t>
            </a:r>
            <a:r>
              <a:rPr lang="en-US" sz="3600" b="1" dirty="0" err="1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prédire</a:t>
            </a:r>
            <a:r>
              <a:rPr lang="en-US" sz="3600" b="1" dirty="0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 </a:t>
            </a:r>
            <a:r>
              <a:rPr lang="en-US" sz="3600" b="1" dirty="0" err="1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une</a:t>
            </a:r>
            <a:r>
              <a:rPr lang="en-US" sz="3600" b="1" dirty="0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 </a:t>
            </a:r>
            <a:r>
              <a:rPr lang="en-US" sz="3600" b="1" dirty="0" err="1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récupération</a:t>
            </a:r>
            <a:r>
              <a:rPr lang="en-US" sz="3600" b="1" dirty="0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 </a:t>
            </a:r>
            <a:r>
              <a:rPr lang="en-US" sz="3600" b="1" dirty="0" err="1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prolongée</a:t>
            </a:r>
            <a:r>
              <a:rPr lang="en-US" sz="3600" dirty="0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 après </a:t>
            </a:r>
            <a:r>
              <a:rPr lang="en-US" sz="3600" dirty="0" err="1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une</a:t>
            </a:r>
            <a:r>
              <a:rPr lang="en-US" sz="3600" dirty="0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 commotion </a:t>
            </a:r>
            <a:r>
              <a:rPr lang="en-US" sz="3600" dirty="0" err="1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cérébrale</a:t>
            </a:r>
            <a:r>
              <a:rPr lang="en-US" sz="3600" dirty="0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 (</a:t>
            </a:r>
            <a:r>
              <a:rPr lang="en-US" sz="3600" dirty="0" err="1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connue</a:t>
            </a:r>
            <a:r>
              <a:rPr lang="en-US" sz="3600" dirty="0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 sous le nom de syndrome post-</a:t>
            </a:r>
            <a:r>
              <a:rPr lang="en-US" sz="3600" dirty="0" err="1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commotionnel</a:t>
            </a:r>
            <a:r>
              <a:rPr lang="en-US" sz="3600" dirty="0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) et comment </a:t>
            </a:r>
            <a:r>
              <a:rPr lang="en-US" sz="3600" dirty="0" err="1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ces</a:t>
            </a:r>
            <a:r>
              <a:rPr lang="en-US" sz="3600" dirty="0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 </a:t>
            </a:r>
            <a:r>
              <a:rPr lang="en-US" sz="3600" dirty="0" err="1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informations</a:t>
            </a:r>
            <a:r>
              <a:rPr lang="en-US" sz="3600" dirty="0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 </a:t>
            </a:r>
            <a:r>
              <a:rPr lang="en-US" sz="3600" dirty="0" err="1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peuvent-elles</a:t>
            </a:r>
            <a:r>
              <a:rPr lang="en-US" sz="3600" dirty="0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 </a:t>
            </a:r>
            <a:r>
              <a:rPr lang="en-US" sz="3600" dirty="0" err="1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être</a:t>
            </a:r>
            <a:r>
              <a:rPr lang="en-US" sz="3600" dirty="0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 </a:t>
            </a:r>
            <a:r>
              <a:rPr lang="en-US" sz="3600" dirty="0" err="1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utilisées</a:t>
            </a:r>
            <a:r>
              <a:rPr lang="en-US" sz="3600" dirty="0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 pour </a:t>
            </a:r>
            <a:r>
              <a:rPr lang="en-US" sz="3600" dirty="0" err="1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élaborer</a:t>
            </a:r>
            <a:r>
              <a:rPr lang="en-US" sz="3600" dirty="0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 </a:t>
            </a:r>
            <a:r>
              <a:rPr lang="en-US" sz="3600" dirty="0" err="1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une</a:t>
            </a:r>
            <a:r>
              <a:rPr lang="en-US" sz="3600" dirty="0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 </a:t>
            </a:r>
            <a:r>
              <a:rPr lang="en-US" sz="3600" dirty="0" err="1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stratégie</a:t>
            </a:r>
            <a:r>
              <a:rPr lang="en-US" sz="3600" dirty="0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 sur </a:t>
            </a:r>
            <a:r>
              <a:rPr lang="en-US" sz="3600" dirty="0" err="1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mesure</a:t>
            </a:r>
            <a:r>
              <a:rPr lang="en-US" sz="3600" dirty="0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 pour </a:t>
            </a:r>
            <a:r>
              <a:rPr lang="en-US" sz="3600" dirty="0" err="1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gérer</a:t>
            </a:r>
            <a:r>
              <a:rPr lang="en-US" sz="3600" dirty="0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 les </a:t>
            </a:r>
            <a:r>
              <a:rPr lang="en-US" sz="3600" dirty="0" err="1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symptômes</a:t>
            </a:r>
            <a:r>
              <a:rPr lang="en-US" sz="3600" dirty="0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 et </a:t>
            </a:r>
            <a:r>
              <a:rPr lang="en-US" sz="3600" dirty="0" err="1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favoriser</a:t>
            </a:r>
            <a:r>
              <a:rPr lang="en-US" sz="3600" dirty="0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 la </a:t>
            </a:r>
            <a:r>
              <a:rPr lang="en-US" sz="3600" dirty="0" err="1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récupération</a:t>
            </a:r>
            <a:r>
              <a:rPr lang="en-US" sz="3600" dirty="0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86039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82103" y="5920558"/>
            <a:ext cx="8235457" cy="6186533"/>
            <a:chOff x="14167" y="0"/>
            <a:chExt cx="6321665" cy="6350000"/>
          </a:xfrm>
          <a:solidFill>
            <a:srgbClr val="9B83B4"/>
          </a:solidFill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10207588" y="0"/>
            <a:ext cx="8267987" cy="3304074"/>
            <a:chOff x="0" y="0"/>
            <a:chExt cx="3016184" cy="1205335"/>
          </a:xfrm>
          <a:solidFill>
            <a:srgbClr val="8EB282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3016184" cy="1205335"/>
            </a:xfrm>
            <a:custGeom>
              <a:avLst/>
              <a:gdLst/>
              <a:ahLst/>
              <a:cxnLst/>
              <a:rect l="l" t="t" r="r" b="b"/>
              <a:pathLst>
                <a:path w="3016184" h="1205335">
                  <a:moveTo>
                    <a:pt x="0" y="0"/>
                  </a:moveTo>
                  <a:lnTo>
                    <a:pt x="3016184" y="0"/>
                  </a:lnTo>
                  <a:lnTo>
                    <a:pt x="3016184" y="1205335"/>
                  </a:lnTo>
                  <a:lnTo>
                    <a:pt x="0" y="1205335"/>
                  </a:lnTo>
                  <a:close/>
                </a:path>
              </a:pathLst>
            </a:custGeom>
            <a:grpFill/>
          </p:spPr>
        </p:sp>
      </p:grpSp>
      <p:grpSp>
        <p:nvGrpSpPr>
          <p:cNvPr id="6" name="Group 6"/>
          <p:cNvGrpSpPr/>
          <p:nvPr/>
        </p:nvGrpSpPr>
        <p:grpSpPr>
          <a:xfrm>
            <a:off x="2836899" y="680796"/>
            <a:ext cx="14741377" cy="3265355"/>
            <a:chOff x="0" y="0"/>
            <a:chExt cx="3882503" cy="86001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82503" cy="860011"/>
            </a:xfrm>
            <a:custGeom>
              <a:avLst/>
              <a:gdLst/>
              <a:ahLst/>
              <a:cxnLst/>
              <a:rect l="l" t="t" r="r" b="b"/>
              <a:pathLst>
                <a:path w="3882503" h="860011">
                  <a:moveTo>
                    <a:pt x="0" y="0"/>
                  </a:moveTo>
                  <a:lnTo>
                    <a:pt x="3882503" y="0"/>
                  </a:lnTo>
                  <a:lnTo>
                    <a:pt x="3882503" y="860011"/>
                  </a:lnTo>
                  <a:lnTo>
                    <a:pt x="0" y="860011"/>
                  </a:lnTo>
                  <a:close/>
                </a:path>
              </a:pathLst>
            </a:custGeom>
            <a:solidFill>
              <a:srgbClr val="FEFEFE"/>
            </a:solidFill>
            <a:ln w="200025">
              <a:solidFill>
                <a:srgbClr val="4E5B79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428A70-FF4B-B710-910A-F04EA39FC3F5}"/>
              </a:ext>
            </a:extLst>
          </p:cNvPr>
          <p:cNvGrpSpPr/>
          <p:nvPr/>
        </p:nvGrpSpPr>
        <p:grpSpPr>
          <a:xfrm>
            <a:off x="1341920" y="1109177"/>
            <a:ext cx="3893362" cy="3310835"/>
            <a:chOff x="1341920" y="1109177"/>
            <a:chExt cx="3893362" cy="3310835"/>
          </a:xfrm>
        </p:grpSpPr>
        <p:grpSp>
          <p:nvGrpSpPr>
            <p:cNvPr id="10" name="Group 10"/>
            <p:cNvGrpSpPr/>
            <p:nvPr/>
          </p:nvGrpSpPr>
          <p:grpSpPr>
            <a:xfrm>
              <a:off x="1592078" y="1109177"/>
              <a:ext cx="3643204" cy="3310835"/>
              <a:chOff x="0" y="-47625"/>
              <a:chExt cx="812800" cy="86042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97808" cy="532132"/>
              </a:xfrm>
              <a:custGeom>
                <a:avLst/>
                <a:gdLst/>
                <a:ahLst/>
                <a:cxnLst/>
                <a:rect l="l" t="t" r="r" b="b"/>
                <a:pathLst>
                  <a:path w="397808" h="532132">
                    <a:moveTo>
                      <a:pt x="0" y="0"/>
                    </a:moveTo>
                    <a:lnTo>
                      <a:pt x="397808" y="0"/>
                    </a:lnTo>
                    <a:lnTo>
                      <a:pt x="397808" y="532132"/>
                    </a:lnTo>
                    <a:lnTo>
                      <a:pt x="0" y="53213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41920" y="1109177"/>
              <a:ext cx="2387409" cy="2387409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1028700" y="5908465"/>
            <a:ext cx="4669787" cy="4883360"/>
            <a:chOff x="0" y="0"/>
            <a:chExt cx="1229903" cy="128615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29903" cy="1286152"/>
            </a:xfrm>
            <a:custGeom>
              <a:avLst/>
              <a:gdLst/>
              <a:ahLst/>
              <a:cxnLst/>
              <a:rect l="l" t="t" r="r" b="b"/>
              <a:pathLst>
                <a:path w="1229903" h="1286152">
                  <a:moveTo>
                    <a:pt x="0" y="0"/>
                  </a:moveTo>
                  <a:lnTo>
                    <a:pt x="1229903" y="0"/>
                  </a:lnTo>
                  <a:lnTo>
                    <a:pt x="1229903" y="1286152"/>
                  </a:lnTo>
                  <a:lnTo>
                    <a:pt x="0" y="12861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 l="50515" t="4574" r="3529" b="4482"/>
          <a:stretch>
            <a:fillRect/>
          </a:stretch>
        </p:blipFill>
        <p:spPr>
          <a:xfrm>
            <a:off x="1456907" y="6042402"/>
            <a:ext cx="3813374" cy="4244598"/>
          </a:xfrm>
          <a:prstGeom prst="rect">
            <a:avLst/>
          </a:prstGeom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id="{47250AA4-CE09-750C-9DA7-83A0E707B87A}"/>
              </a:ext>
            </a:extLst>
          </p:cNvPr>
          <p:cNvSpPr txBox="1"/>
          <p:nvPr/>
        </p:nvSpPr>
        <p:spPr>
          <a:xfrm>
            <a:off x="4891759" y="1284191"/>
            <a:ext cx="11698334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 spc="1200" dirty="0">
                <a:solidFill>
                  <a:srgbClr val="113E71"/>
                </a:solidFill>
                <a:latin typeface="DIN Next Devanagari Bold"/>
              </a:rPr>
              <a:t>RETOUR AU</a:t>
            </a:r>
            <a:r>
              <a:rPr lang="en-US" sz="6000" spc="1200" dirty="0">
                <a:solidFill>
                  <a:srgbClr val="113E71"/>
                </a:solidFill>
                <a:latin typeface="DIN Next Devanagari Bold"/>
                <a:ea typeface="Tahoma"/>
                <a:cs typeface="DIN Next Devanagari Bold"/>
              </a:rPr>
              <a:t>X</a:t>
            </a:r>
            <a:r>
              <a:rPr lang="en-US" sz="6000" spc="1200" dirty="0">
                <a:solidFill>
                  <a:srgbClr val="113E71"/>
                </a:solidFill>
                <a:latin typeface="DIN Next Devanagari Bold"/>
              </a:rPr>
              <a:t> ACTIVITÉS COGNITIVES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45D79C2-A22B-C3B4-5B87-98BB96B665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53" t="6191" r="3811"/>
          <a:stretch/>
        </p:blipFill>
        <p:spPr>
          <a:xfrm>
            <a:off x="13700823" y="8569904"/>
            <a:ext cx="4579557" cy="1601166"/>
          </a:xfrm>
          <a:prstGeom prst="rect">
            <a:avLst/>
          </a:prstGeom>
        </p:spPr>
      </p:pic>
      <p:sp>
        <p:nvSpPr>
          <p:cNvPr id="23" name="TextBox 9">
            <a:extLst>
              <a:ext uri="{FF2B5EF4-FFF2-40B4-BE49-F238E27FC236}">
                <a16:creationId xmlns:a16="http://schemas.microsoft.com/office/drawing/2014/main" id="{653CFFD5-19C1-C981-E202-D1164D149889}"/>
              </a:ext>
            </a:extLst>
          </p:cNvPr>
          <p:cNvSpPr txBox="1"/>
          <p:nvPr/>
        </p:nvSpPr>
        <p:spPr>
          <a:xfrm>
            <a:off x="7081561" y="4626947"/>
            <a:ext cx="10794909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dirty="0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Après </a:t>
            </a:r>
            <a:r>
              <a:rPr lang="en-US" sz="4400" dirty="0" err="1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une</a:t>
            </a:r>
            <a:r>
              <a:rPr lang="en-US" sz="4400" dirty="0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 commotion </a:t>
            </a:r>
            <a:r>
              <a:rPr lang="en-US" sz="4400" dirty="0" err="1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cérébrale</a:t>
            </a:r>
            <a:r>
              <a:rPr lang="en-US" sz="4400" dirty="0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, </a:t>
            </a:r>
            <a:r>
              <a:rPr lang="en-US" sz="4400" b="1" dirty="0" err="1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quels</a:t>
            </a:r>
            <a:r>
              <a:rPr lang="en-US" sz="4400" b="1" dirty="0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 </a:t>
            </a:r>
            <a:r>
              <a:rPr lang="en-US" sz="4400" b="1" dirty="0" err="1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sont</a:t>
            </a:r>
            <a:r>
              <a:rPr lang="en-US" sz="4400" b="1" dirty="0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 le </a:t>
            </a:r>
            <a:r>
              <a:rPr lang="en-US" sz="4400" b="1" dirty="0" err="1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meilleur</a:t>
            </a:r>
            <a:r>
              <a:rPr lang="en-US" sz="4400" b="1" dirty="0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 moment et la </a:t>
            </a:r>
            <a:r>
              <a:rPr lang="en-US" sz="4400" b="1" dirty="0" err="1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meilleure</a:t>
            </a:r>
            <a:r>
              <a:rPr lang="en-US" sz="4400" b="1" dirty="0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 </a:t>
            </a:r>
            <a:r>
              <a:rPr lang="en-US" sz="4400" b="1" dirty="0" err="1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approche</a:t>
            </a:r>
            <a:r>
              <a:rPr lang="en-US" sz="4400" b="1" dirty="0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 pour </a:t>
            </a:r>
            <a:r>
              <a:rPr lang="en-US" sz="4400" b="1" dirty="0" err="1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reprendre</a:t>
            </a:r>
            <a:r>
              <a:rPr lang="en-US" sz="4400" b="1" dirty="0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 les </a:t>
            </a:r>
            <a:r>
              <a:rPr lang="en-US" sz="4400" b="1" dirty="0" err="1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activités</a:t>
            </a:r>
            <a:r>
              <a:rPr lang="en-US" sz="4400" b="1" dirty="0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 </a:t>
            </a:r>
            <a:r>
              <a:rPr lang="en-US" sz="4400" b="1" dirty="0" err="1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cognitives</a:t>
            </a:r>
            <a:r>
              <a:rPr lang="en-US" sz="4400" dirty="0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 </a:t>
            </a:r>
            <a:r>
              <a:rPr lang="en-US" sz="4400" dirty="0" err="1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en</a:t>
            </a:r>
            <a:r>
              <a:rPr lang="en-US" sz="4400" dirty="0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 milieu </a:t>
            </a:r>
            <a:r>
              <a:rPr lang="en-US" sz="4400" dirty="0" err="1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éducatifs</a:t>
            </a:r>
            <a:r>
              <a:rPr lang="en-US" sz="4400" dirty="0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 (par example, </a:t>
            </a:r>
            <a:r>
              <a:rPr lang="en-US" sz="4400" dirty="0" err="1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l’école</a:t>
            </a:r>
            <a:r>
              <a:rPr lang="en-US" sz="4400" dirty="0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 </a:t>
            </a:r>
            <a:r>
              <a:rPr lang="en-US" sz="4400" dirty="0" err="1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ou</a:t>
            </a:r>
            <a:r>
              <a:rPr lang="en-US" sz="4400" dirty="0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 </a:t>
            </a:r>
            <a:r>
              <a:rPr lang="en-US" sz="4400" dirty="0" err="1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l’université</a:t>
            </a:r>
            <a:r>
              <a:rPr lang="en-US" sz="4400" dirty="0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) et </a:t>
            </a:r>
            <a:r>
              <a:rPr lang="en-US" sz="4400" dirty="0" err="1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en</a:t>
            </a:r>
            <a:r>
              <a:rPr lang="en-US" sz="4400" dirty="0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 milieu de travail </a:t>
            </a:r>
            <a:r>
              <a:rPr lang="en-US" sz="4400" dirty="0" err="1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afin</a:t>
            </a:r>
            <a:r>
              <a:rPr lang="en-US" sz="4400" dirty="0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 </a:t>
            </a:r>
            <a:r>
              <a:rPr lang="en-US" sz="4400" dirty="0" err="1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d'obtenir</a:t>
            </a:r>
            <a:r>
              <a:rPr lang="en-US" sz="4400" dirty="0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 les </a:t>
            </a:r>
            <a:r>
              <a:rPr lang="en-US" sz="4400" dirty="0" err="1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meilleurs</a:t>
            </a:r>
            <a:r>
              <a:rPr lang="en-US" sz="4400" dirty="0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 </a:t>
            </a:r>
            <a:r>
              <a:rPr lang="en-US" sz="4400" dirty="0" err="1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résultats</a:t>
            </a:r>
            <a:r>
              <a:rPr lang="en-US" sz="4400" dirty="0">
                <a:solidFill>
                  <a:srgbClr val="113E71"/>
                </a:solidFill>
                <a:latin typeface="DIN Next Devanagari"/>
                <a:ea typeface="+mn-lt"/>
                <a:cs typeface="DIN Next Devanagari"/>
              </a:rPr>
              <a:t>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0800000">
            <a:off x="15430795" y="-11629"/>
            <a:ext cx="2858894" cy="9965377"/>
            <a:chOff x="0" y="0"/>
            <a:chExt cx="874407" cy="3047960"/>
          </a:xfrm>
          <a:solidFill>
            <a:srgbClr val="9B83B4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874407" cy="3047960"/>
            </a:xfrm>
            <a:custGeom>
              <a:avLst/>
              <a:gdLst/>
              <a:ahLst/>
              <a:cxnLst/>
              <a:rect l="l" t="t" r="r" b="b"/>
              <a:pathLst>
                <a:path w="874407" h="3047960">
                  <a:moveTo>
                    <a:pt x="0" y="0"/>
                  </a:moveTo>
                  <a:lnTo>
                    <a:pt x="874407" y="0"/>
                  </a:lnTo>
                  <a:lnTo>
                    <a:pt x="874407" y="3047960"/>
                  </a:lnTo>
                  <a:lnTo>
                    <a:pt x="0" y="304796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11817670" y="5897454"/>
            <a:ext cx="8020408" cy="6713675"/>
            <a:chOff x="14167" y="0"/>
            <a:chExt cx="6321665" cy="6350000"/>
          </a:xfrm>
          <a:solidFill>
            <a:srgbClr val="5797BF"/>
          </a:solidFill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6" name="Group 6"/>
          <p:cNvGrpSpPr/>
          <p:nvPr/>
        </p:nvGrpSpPr>
        <p:grpSpPr>
          <a:xfrm>
            <a:off x="2836899" y="1028700"/>
            <a:ext cx="14741377" cy="2456056"/>
            <a:chOff x="0" y="0"/>
            <a:chExt cx="3882503" cy="6468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82503" cy="646862"/>
            </a:xfrm>
            <a:custGeom>
              <a:avLst/>
              <a:gdLst/>
              <a:ahLst/>
              <a:cxnLst/>
              <a:rect l="l" t="t" r="r" b="b"/>
              <a:pathLst>
                <a:path w="3882503" h="646862">
                  <a:moveTo>
                    <a:pt x="0" y="0"/>
                  </a:moveTo>
                  <a:lnTo>
                    <a:pt x="3882503" y="0"/>
                  </a:lnTo>
                  <a:lnTo>
                    <a:pt x="3882503" y="646862"/>
                  </a:lnTo>
                  <a:lnTo>
                    <a:pt x="0" y="646862"/>
                  </a:lnTo>
                  <a:close/>
                </a:path>
              </a:pathLst>
            </a:custGeom>
            <a:solidFill>
              <a:srgbClr val="FEFEFE"/>
            </a:solidFill>
            <a:ln w="200025">
              <a:solidFill>
                <a:srgbClr val="4E5B79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309487" y="4266289"/>
            <a:ext cx="3949813" cy="6087386"/>
            <a:chOff x="0" y="0"/>
            <a:chExt cx="1040280" cy="160326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0280" cy="1603262"/>
            </a:xfrm>
            <a:custGeom>
              <a:avLst/>
              <a:gdLst/>
              <a:ahLst/>
              <a:cxnLst/>
              <a:rect l="l" t="t" r="r" b="b"/>
              <a:pathLst>
                <a:path w="1040280" h="1603262">
                  <a:moveTo>
                    <a:pt x="0" y="0"/>
                  </a:moveTo>
                  <a:lnTo>
                    <a:pt x="1040280" y="0"/>
                  </a:lnTo>
                  <a:lnTo>
                    <a:pt x="1040280" y="1603262"/>
                  </a:lnTo>
                  <a:lnTo>
                    <a:pt x="0" y="160326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l="38554" t="9908" r="38545" b="8250"/>
          <a:stretch>
            <a:fillRect/>
          </a:stretch>
        </p:blipFill>
        <p:spPr>
          <a:xfrm>
            <a:off x="13759833" y="4784252"/>
            <a:ext cx="3161440" cy="550274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-4364644" y="3284462"/>
            <a:ext cx="5727162" cy="4772666"/>
            <a:chOff x="0" y="0"/>
            <a:chExt cx="6350000" cy="6350000"/>
          </a:xfrm>
          <a:solidFill>
            <a:srgbClr val="4E5B79"/>
          </a:solidFill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8039D28-76A6-8276-40DA-6240EDCB381E}"/>
              </a:ext>
            </a:extLst>
          </p:cNvPr>
          <p:cNvGrpSpPr/>
          <p:nvPr/>
        </p:nvGrpSpPr>
        <p:grpSpPr>
          <a:xfrm>
            <a:off x="1218963" y="1112197"/>
            <a:ext cx="2580853" cy="2471227"/>
            <a:chOff x="454290" y="390347"/>
            <a:chExt cx="3774189" cy="3829880"/>
          </a:xfrm>
        </p:grpSpPr>
        <p:grpSp>
          <p:nvGrpSpPr>
            <p:cNvPr id="18" name="Group 18"/>
            <p:cNvGrpSpPr/>
            <p:nvPr/>
          </p:nvGrpSpPr>
          <p:grpSpPr>
            <a:xfrm>
              <a:off x="1012871" y="816203"/>
              <a:ext cx="3215608" cy="3404024"/>
              <a:chOff x="0" y="-47625"/>
              <a:chExt cx="812800" cy="86042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14951" cy="536721"/>
              </a:xfrm>
              <a:custGeom>
                <a:avLst/>
                <a:gdLst/>
                <a:ahLst/>
                <a:cxnLst/>
                <a:rect l="l" t="t" r="r" b="b"/>
                <a:pathLst>
                  <a:path w="614951" h="536721">
                    <a:moveTo>
                      <a:pt x="0" y="0"/>
                    </a:moveTo>
                    <a:lnTo>
                      <a:pt x="614951" y="0"/>
                    </a:lnTo>
                    <a:lnTo>
                      <a:pt x="614951" y="536721"/>
                    </a:lnTo>
                    <a:lnTo>
                      <a:pt x="0" y="53672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54290" y="390347"/>
              <a:ext cx="3547559" cy="3547559"/>
            </a:xfrm>
            <a:prstGeom prst="rect">
              <a:avLst/>
            </a:prstGeom>
          </p:spPr>
        </p:pic>
      </p:grpSp>
      <p:sp>
        <p:nvSpPr>
          <p:cNvPr id="17" name="TextBox 8">
            <a:extLst>
              <a:ext uri="{FF2B5EF4-FFF2-40B4-BE49-F238E27FC236}">
                <a16:creationId xmlns:a16="http://schemas.microsoft.com/office/drawing/2014/main" id="{1466B1A2-DB76-33FD-5ACF-31005A59F6E0}"/>
              </a:ext>
            </a:extLst>
          </p:cNvPr>
          <p:cNvSpPr txBox="1"/>
          <p:nvPr/>
        </p:nvSpPr>
        <p:spPr>
          <a:xfrm>
            <a:off x="4434326" y="1714597"/>
            <a:ext cx="12486948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  <a:spcBef>
                <a:spcPct val="0"/>
              </a:spcBef>
            </a:pPr>
            <a:r>
              <a:rPr lang="en-US" sz="6000" spc="1200" dirty="0">
                <a:solidFill>
                  <a:srgbClr val="113E71"/>
                </a:solidFill>
                <a:latin typeface="DIN Next Devanagari Bold"/>
                <a:cs typeface="DIN Next Devanagari Bold"/>
              </a:rPr>
              <a:t>ORIENTATION PRÉCOCE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ECC468E-2E9A-C220-7F86-944EBEB18D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53" t="6191" r="3811"/>
          <a:stretch/>
        </p:blipFill>
        <p:spPr>
          <a:xfrm>
            <a:off x="194437" y="8628227"/>
            <a:ext cx="4579557" cy="1601166"/>
          </a:xfrm>
          <a:prstGeom prst="rect">
            <a:avLst/>
          </a:prstGeom>
        </p:spPr>
      </p:pic>
      <p:sp>
        <p:nvSpPr>
          <p:cNvPr id="25" name="TextBox 7">
            <a:extLst>
              <a:ext uri="{FF2B5EF4-FFF2-40B4-BE49-F238E27FC236}">
                <a16:creationId xmlns:a16="http://schemas.microsoft.com/office/drawing/2014/main" id="{8FD7E1AC-384A-780D-12B4-7DAEA7E5BBF5}"/>
              </a:ext>
            </a:extLst>
          </p:cNvPr>
          <p:cNvSpPr txBox="1"/>
          <p:nvPr/>
        </p:nvSpPr>
        <p:spPr>
          <a:xfrm>
            <a:off x="1693711" y="4154524"/>
            <a:ext cx="9598273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b="1" dirty="0">
                <a:solidFill>
                  <a:srgbClr val="113E71"/>
                </a:solidFill>
                <a:latin typeface="DIN Next Devanagari"/>
              </a:rPr>
              <a:t>Quelle </a:t>
            </a:r>
            <a:r>
              <a:rPr lang="en-US" sz="3600" b="1" dirty="0" err="1">
                <a:solidFill>
                  <a:srgbClr val="113E71"/>
                </a:solidFill>
                <a:latin typeface="DIN Next Devanagari"/>
              </a:rPr>
              <a:t>est</a:t>
            </a:r>
            <a:r>
              <a:rPr lang="en-US" sz="3600" b="1" dirty="0">
                <a:solidFill>
                  <a:srgbClr val="113E71"/>
                </a:solidFill>
                <a:latin typeface="DIN Next Devanagari"/>
              </a:rPr>
              <a:t> </a:t>
            </a:r>
            <a:r>
              <a:rPr lang="en-US" sz="3600" b="1" dirty="0" err="1">
                <a:solidFill>
                  <a:srgbClr val="113E71"/>
                </a:solidFill>
                <a:latin typeface="DIN Next Devanagari"/>
              </a:rPr>
              <a:t>l’efficacité</a:t>
            </a:r>
            <a:r>
              <a:rPr lang="en-US" sz="3600" b="1" dirty="0">
                <a:solidFill>
                  <a:srgbClr val="113E71"/>
                </a:solidFill>
                <a:latin typeface="DIN Next Devanagari"/>
              </a:rPr>
              <a:t> de </a:t>
            </a:r>
            <a:r>
              <a:rPr lang="en-US" sz="3600" b="1" dirty="0" err="1">
                <a:solidFill>
                  <a:srgbClr val="113E71"/>
                </a:solidFill>
                <a:latin typeface="DIN Next Devanagari"/>
              </a:rPr>
              <a:t>l’orientation</a:t>
            </a:r>
            <a:r>
              <a:rPr lang="en-US" sz="3600" b="1" dirty="0">
                <a:solidFill>
                  <a:srgbClr val="113E71"/>
                </a:solidFill>
                <a:latin typeface="DIN Next Devanagari"/>
              </a:rPr>
              <a:t> </a:t>
            </a:r>
            <a:r>
              <a:rPr lang="en-US" sz="3600" b="1" dirty="0" err="1">
                <a:solidFill>
                  <a:srgbClr val="113E71"/>
                </a:solidFill>
                <a:latin typeface="DIN Next Devanagari"/>
              </a:rPr>
              <a:t>vers</a:t>
            </a:r>
            <a:r>
              <a:rPr lang="en-US" sz="3600" b="1" dirty="0">
                <a:solidFill>
                  <a:srgbClr val="113E71"/>
                </a:solidFill>
                <a:latin typeface="DIN Next Devanagari"/>
              </a:rPr>
              <a:t>, et du </a:t>
            </a:r>
            <a:r>
              <a:rPr lang="en-US" sz="3600" b="1" dirty="0" err="1">
                <a:solidFill>
                  <a:srgbClr val="113E71"/>
                </a:solidFill>
                <a:latin typeface="DIN Next Devanagari"/>
              </a:rPr>
              <a:t>traitement</a:t>
            </a:r>
            <a:r>
              <a:rPr lang="en-US" sz="3600" b="1" dirty="0">
                <a:solidFill>
                  <a:srgbClr val="113E71"/>
                </a:solidFill>
                <a:latin typeface="DIN Next Devanagari"/>
              </a:rPr>
              <a:t> </a:t>
            </a:r>
            <a:r>
              <a:rPr lang="en-US" sz="3600" b="1" dirty="0" err="1">
                <a:solidFill>
                  <a:srgbClr val="113E71"/>
                </a:solidFill>
                <a:latin typeface="DIN Next Devanagari"/>
              </a:rPr>
              <a:t>précoce</a:t>
            </a:r>
            <a:r>
              <a:rPr lang="en-US" sz="3600" b="1" dirty="0">
                <a:solidFill>
                  <a:srgbClr val="113E71"/>
                </a:solidFill>
                <a:latin typeface="DIN Next Devanagari"/>
              </a:rPr>
              <a:t> par, </a:t>
            </a:r>
            <a:r>
              <a:rPr lang="en-US" sz="3600" b="1" dirty="0" err="1">
                <a:solidFill>
                  <a:srgbClr val="113E71"/>
                </a:solidFill>
                <a:latin typeface="DIN Next Devanagari"/>
              </a:rPr>
              <a:t>une</a:t>
            </a:r>
            <a:r>
              <a:rPr lang="en-US" sz="3600" b="1" dirty="0">
                <a:solidFill>
                  <a:srgbClr val="113E71"/>
                </a:solidFill>
                <a:latin typeface="DIN Next Devanagari"/>
              </a:rPr>
              <a:t> équipe de </a:t>
            </a:r>
            <a:r>
              <a:rPr lang="en-US" sz="3600" b="1" dirty="0" err="1">
                <a:solidFill>
                  <a:srgbClr val="113E71"/>
                </a:solidFill>
                <a:latin typeface="DIN Next Devanagari"/>
              </a:rPr>
              <a:t>spécialistes</a:t>
            </a:r>
            <a:r>
              <a:rPr lang="en-US" sz="3600" b="1" dirty="0">
                <a:solidFill>
                  <a:srgbClr val="113E71"/>
                </a:solidFill>
                <a:latin typeface="DIN Next Devanagari"/>
              </a:rPr>
              <a:t> des commotions </a:t>
            </a:r>
            <a:r>
              <a:rPr lang="en-US" sz="3600" b="1" dirty="0" err="1">
                <a:solidFill>
                  <a:srgbClr val="113E71"/>
                </a:solidFill>
                <a:latin typeface="DIN Next Devanagari"/>
              </a:rPr>
              <a:t>cérébrales</a:t>
            </a:r>
            <a:r>
              <a:rPr lang="en-US" sz="3600" b="1" dirty="0">
                <a:solidFill>
                  <a:srgbClr val="113E71"/>
                </a:solidFill>
                <a:latin typeface="DIN Next Devanagari"/>
              </a:rPr>
              <a:t> </a:t>
            </a:r>
            <a:r>
              <a:rPr lang="en-US" sz="3600" dirty="0">
                <a:solidFill>
                  <a:srgbClr val="113E71"/>
                </a:solidFill>
                <a:latin typeface="DIN Next Devanagari"/>
              </a:rPr>
              <a:t>(par </a:t>
            </a:r>
            <a:r>
              <a:rPr lang="en-US" sz="3600" dirty="0" err="1">
                <a:solidFill>
                  <a:srgbClr val="113E71"/>
                </a:solidFill>
                <a:latin typeface="DIN Next Devanagari"/>
              </a:rPr>
              <a:t>exemple</a:t>
            </a:r>
            <a:r>
              <a:rPr lang="en-US" sz="3600" dirty="0">
                <a:solidFill>
                  <a:srgbClr val="113E71"/>
                </a:solidFill>
                <a:latin typeface="DIN Next Devanagari"/>
              </a:rPr>
              <a:t>, avec </a:t>
            </a:r>
            <a:r>
              <a:rPr lang="en-US" sz="3600" dirty="0" err="1">
                <a:solidFill>
                  <a:srgbClr val="113E71"/>
                </a:solidFill>
                <a:latin typeface="DIN Next Devanagari"/>
              </a:rPr>
              <a:t>évaluation</a:t>
            </a:r>
            <a:r>
              <a:rPr lang="en-US" sz="3600" dirty="0">
                <a:solidFill>
                  <a:srgbClr val="113E71"/>
                </a:solidFill>
                <a:latin typeface="DIN Next Devanagari"/>
              </a:rPr>
              <a:t> </a:t>
            </a:r>
            <a:r>
              <a:rPr lang="en-US" sz="3600" dirty="0" err="1">
                <a:solidFill>
                  <a:srgbClr val="113E71"/>
                </a:solidFill>
                <a:latin typeface="DIN Next Devanagari"/>
              </a:rPr>
              <a:t>médicale</a:t>
            </a:r>
            <a:r>
              <a:rPr lang="en-US" sz="3600" dirty="0">
                <a:solidFill>
                  <a:srgbClr val="113E71"/>
                </a:solidFill>
                <a:latin typeface="DIN Next Devanagari"/>
              </a:rPr>
              <a:t>, </a:t>
            </a:r>
            <a:r>
              <a:rPr lang="en-US" sz="3600" dirty="0" err="1">
                <a:solidFill>
                  <a:srgbClr val="113E71"/>
                </a:solidFill>
                <a:latin typeface="DIN Next Devanagari"/>
              </a:rPr>
              <a:t>thérapies</a:t>
            </a:r>
            <a:r>
              <a:rPr lang="en-US" sz="3600" dirty="0">
                <a:solidFill>
                  <a:srgbClr val="113E71"/>
                </a:solidFill>
                <a:latin typeface="DIN Next Devanagari"/>
              </a:rPr>
              <a:t> physiques, </a:t>
            </a:r>
            <a:r>
              <a:rPr lang="en-US" sz="3600" dirty="0" err="1">
                <a:solidFill>
                  <a:srgbClr val="113E71"/>
                </a:solidFill>
                <a:latin typeface="DIN Next Devanagari"/>
              </a:rPr>
              <a:t>soutien</a:t>
            </a:r>
            <a:r>
              <a:rPr lang="en-US" sz="3600" dirty="0">
                <a:solidFill>
                  <a:srgbClr val="113E71"/>
                </a:solidFill>
                <a:latin typeface="DIN Next Devanagari"/>
              </a:rPr>
              <a:t> </a:t>
            </a:r>
            <a:r>
              <a:rPr lang="en-US" sz="3600" dirty="0" err="1">
                <a:solidFill>
                  <a:srgbClr val="113E71"/>
                </a:solidFill>
                <a:latin typeface="DIN Next Devanagari"/>
              </a:rPr>
              <a:t>en</a:t>
            </a:r>
            <a:r>
              <a:rPr lang="en-US" sz="3600" dirty="0">
                <a:solidFill>
                  <a:srgbClr val="113E71"/>
                </a:solidFill>
                <a:latin typeface="DIN Next Devanagari"/>
              </a:rPr>
              <a:t> matière de </a:t>
            </a:r>
            <a:r>
              <a:rPr lang="en-US" sz="3600" dirty="0" err="1">
                <a:solidFill>
                  <a:srgbClr val="113E71"/>
                </a:solidFill>
                <a:latin typeface="DIN Next Devanagari"/>
              </a:rPr>
              <a:t>santé</a:t>
            </a:r>
            <a:r>
              <a:rPr lang="en-US" sz="3600" dirty="0">
                <a:solidFill>
                  <a:srgbClr val="113E71"/>
                </a:solidFill>
                <a:latin typeface="DIN Next Devanagari"/>
              </a:rPr>
              <a:t> </a:t>
            </a:r>
            <a:r>
              <a:rPr lang="en-US" sz="3600" dirty="0" err="1">
                <a:solidFill>
                  <a:srgbClr val="113E71"/>
                </a:solidFill>
                <a:latin typeface="DIN Next Devanagari"/>
              </a:rPr>
              <a:t>mentale</a:t>
            </a:r>
            <a:r>
              <a:rPr lang="en-US" sz="3600" dirty="0">
                <a:solidFill>
                  <a:srgbClr val="113E71"/>
                </a:solidFill>
                <a:latin typeface="DIN Next Devanagari"/>
              </a:rPr>
              <a:t> et </a:t>
            </a:r>
            <a:r>
              <a:rPr lang="en-US" sz="3600" dirty="0" err="1">
                <a:solidFill>
                  <a:srgbClr val="113E71"/>
                </a:solidFill>
                <a:latin typeface="DIN Next Devanagari"/>
              </a:rPr>
              <a:t>d'autres</a:t>
            </a:r>
            <a:r>
              <a:rPr lang="en-US" sz="3600" dirty="0">
                <a:solidFill>
                  <a:srgbClr val="113E71"/>
                </a:solidFill>
                <a:latin typeface="DIN Next Devanagari"/>
              </a:rPr>
              <a:t> services de </a:t>
            </a:r>
            <a:r>
              <a:rPr lang="en-US" sz="3600" dirty="0" err="1">
                <a:solidFill>
                  <a:srgbClr val="113E71"/>
                </a:solidFill>
                <a:latin typeface="DIN Next Devanagari"/>
              </a:rPr>
              <a:t>réadaptation</a:t>
            </a:r>
            <a:r>
              <a:rPr lang="en-US" sz="3600" dirty="0">
                <a:solidFill>
                  <a:srgbClr val="113E71"/>
                </a:solidFill>
                <a:latin typeface="DIN Next Devanagari"/>
              </a:rPr>
              <a:t> </a:t>
            </a:r>
            <a:r>
              <a:rPr lang="en-US" sz="3600" dirty="0" err="1">
                <a:solidFill>
                  <a:srgbClr val="113E71"/>
                </a:solidFill>
                <a:latin typeface="DIN Next Devanagari"/>
              </a:rPr>
              <a:t>combinés</a:t>
            </a:r>
            <a:r>
              <a:rPr lang="en-US" sz="3600" dirty="0">
                <a:solidFill>
                  <a:srgbClr val="113E71"/>
                </a:solidFill>
                <a:latin typeface="DIN Next Devanagari"/>
              </a:rPr>
              <a:t>) sur le </a:t>
            </a:r>
            <a:r>
              <a:rPr lang="en-US" sz="3600" dirty="0" err="1">
                <a:solidFill>
                  <a:srgbClr val="113E71"/>
                </a:solidFill>
                <a:latin typeface="DIN Next Devanagari"/>
              </a:rPr>
              <a:t>niveau</a:t>
            </a:r>
            <a:r>
              <a:rPr lang="en-US" sz="3600" dirty="0">
                <a:solidFill>
                  <a:srgbClr val="113E71"/>
                </a:solidFill>
                <a:latin typeface="DIN Next Devanagari"/>
              </a:rPr>
              <a:t> et la durée de la </a:t>
            </a:r>
            <a:r>
              <a:rPr lang="en-US" sz="3600" dirty="0" err="1">
                <a:solidFill>
                  <a:srgbClr val="113E71"/>
                </a:solidFill>
                <a:latin typeface="DIN Next Devanagari"/>
              </a:rPr>
              <a:t>récupération</a:t>
            </a:r>
            <a:r>
              <a:rPr lang="en-US" sz="3600" dirty="0">
                <a:solidFill>
                  <a:srgbClr val="113E71"/>
                </a:solidFill>
                <a:latin typeface="DIN Next Devanagari"/>
              </a:rPr>
              <a:t> suite aux commotions </a:t>
            </a:r>
            <a:r>
              <a:rPr lang="en-US" sz="3600" dirty="0" err="1">
                <a:solidFill>
                  <a:srgbClr val="113E71"/>
                </a:solidFill>
                <a:latin typeface="DIN Next Devanagari"/>
              </a:rPr>
              <a:t>cérébrales</a:t>
            </a:r>
            <a:r>
              <a:rPr lang="en-US" sz="3600" dirty="0">
                <a:solidFill>
                  <a:srgbClr val="113E71"/>
                </a:solidFill>
                <a:latin typeface="DIN Next Devanagari"/>
              </a:rPr>
              <a:t>? </a:t>
            </a:r>
            <a:endParaRPr lang="en-US" sz="3600" dirty="0">
              <a:solidFill>
                <a:srgbClr val="113E71"/>
              </a:solidFill>
              <a:latin typeface="DIN Next Devanagari"/>
              <a:cs typeface="DIN Next Devanaga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297741" y="-1128319"/>
            <a:ext cx="7185428" cy="6060478"/>
            <a:chOff x="0" y="0"/>
            <a:chExt cx="6350000" cy="6350000"/>
          </a:xfrm>
          <a:solidFill>
            <a:srgbClr val="8EB282"/>
          </a:solidFill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2190249" y="3484756"/>
            <a:ext cx="2396931" cy="6802244"/>
            <a:chOff x="0" y="0"/>
            <a:chExt cx="874407" cy="2481477"/>
          </a:xfrm>
          <a:solidFill>
            <a:srgbClr val="4E5B79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874407" cy="2481477"/>
            </a:xfrm>
            <a:custGeom>
              <a:avLst/>
              <a:gdLst/>
              <a:ahLst/>
              <a:cxnLst/>
              <a:rect l="l" t="t" r="r" b="b"/>
              <a:pathLst>
                <a:path w="874407" h="2481477">
                  <a:moveTo>
                    <a:pt x="0" y="0"/>
                  </a:moveTo>
                  <a:lnTo>
                    <a:pt x="874407" y="0"/>
                  </a:lnTo>
                  <a:lnTo>
                    <a:pt x="874407" y="2481477"/>
                  </a:lnTo>
                  <a:lnTo>
                    <a:pt x="0" y="2481477"/>
                  </a:lnTo>
                  <a:close/>
                </a:path>
              </a:pathLst>
            </a:custGeom>
            <a:grpFill/>
          </p:spPr>
        </p:sp>
      </p:grpSp>
      <p:grpSp>
        <p:nvGrpSpPr>
          <p:cNvPr id="6" name="Group 6"/>
          <p:cNvGrpSpPr/>
          <p:nvPr/>
        </p:nvGrpSpPr>
        <p:grpSpPr>
          <a:xfrm>
            <a:off x="0" y="4932159"/>
            <a:ext cx="8477687" cy="4580162"/>
            <a:chOff x="0" y="0"/>
            <a:chExt cx="2232806" cy="120629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32807" cy="1206298"/>
            </a:xfrm>
            <a:custGeom>
              <a:avLst/>
              <a:gdLst/>
              <a:ahLst/>
              <a:cxnLst/>
              <a:rect l="l" t="t" r="r" b="b"/>
              <a:pathLst>
                <a:path w="2232807" h="1206298">
                  <a:moveTo>
                    <a:pt x="0" y="0"/>
                  </a:moveTo>
                  <a:lnTo>
                    <a:pt x="2232807" y="0"/>
                  </a:lnTo>
                  <a:lnTo>
                    <a:pt x="2232807" y="1206298"/>
                  </a:lnTo>
                  <a:lnTo>
                    <a:pt x="0" y="120629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5283912"/>
            <a:ext cx="8115300" cy="3974388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836899" y="680796"/>
            <a:ext cx="14741377" cy="3265355"/>
            <a:chOff x="0" y="0"/>
            <a:chExt cx="3882503" cy="86001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882503" cy="860011"/>
            </a:xfrm>
            <a:custGeom>
              <a:avLst/>
              <a:gdLst/>
              <a:ahLst/>
              <a:cxnLst/>
              <a:rect l="l" t="t" r="r" b="b"/>
              <a:pathLst>
                <a:path w="3882503" h="860011">
                  <a:moveTo>
                    <a:pt x="0" y="0"/>
                  </a:moveTo>
                  <a:lnTo>
                    <a:pt x="3882503" y="0"/>
                  </a:lnTo>
                  <a:lnTo>
                    <a:pt x="3882503" y="860011"/>
                  </a:lnTo>
                  <a:lnTo>
                    <a:pt x="0" y="860011"/>
                  </a:lnTo>
                  <a:close/>
                </a:path>
              </a:pathLst>
            </a:custGeom>
            <a:solidFill>
              <a:srgbClr val="FEFEFE"/>
            </a:solidFill>
            <a:ln w="200025">
              <a:solidFill>
                <a:srgbClr val="4E5B79"/>
              </a:solidFill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133769" y="1401466"/>
            <a:ext cx="2112959" cy="1829269"/>
          </a:xfrm>
          <a:custGeom>
            <a:avLst/>
            <a:gdLst/>
            <a:ahLst/>
            <a:cxnLst/>
            <a:rect l="l" t="t" r="r" b="b"/>
            <a:pathLst>
              <a:path w="556500" h="614062">
                <a:moveTo>
                  <a:pt x="0" y="0"/>
                </a:moveTo>
                <a:lnTo>
                  <a:pt x="556500" y="0"/>
                </a:lnTo>
                <a:lnTo>
                  <a:pt x="556500" y="614062"/>
                </a:lnTo>
                <a:lnTo>
                  <a:pt x="0" y="614062"/>
                </a:lnTo>
                <a:close/>
              </a:path>
            </a:pathLst>
          </a:custGeom>
          <a:solidFill>
            <a:srgbClr val="FFFFFF"/>
          </a:solidFill>
        </p:spPr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81363" y="1075724"/>
            <a:ext cx="2486283" cy="2486283"/>
          </a:xfrm>
          <a:prstGeom prst="rect">
            <a:avLst/>
          </a:prstGeom>
        </p:spPr>
      </p:pic>
      <p:sp>
        <p:nvSpPr>
          <p:cNvPr id="15" name="TextBox 10">
            <a:extLst>
              <a:ext uri="{FF2B5EF4-FFF2-40B4-BE49-F238E27FC236}">
                <a16:creationId xmlns:a16="http://schemas.microsoft.com/office/drawing/2014/main" id="{936C2C3D-2673-1D7C-B597-E28AB10C6031}"/>
              </a:ext>
            </a:extLst>
          </p:cNvPr>
          <p:cNvSpPr txBox="1"/>
          <p:nvPr/>
        </p:nvSpPr>
        <p:spPr>
          <a:xfrm>
            <a:off x="4579806" y="1351826"/>
            <a:ext cx="12943616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  <a:spcBef>
                <a:spcPct val="0"/>
              </a:spcBef>
            </a:pPr>
            <a:r>
              <a:rPr lang="en-US" sz="6000" spc="1200" dirty="0">
                <a:solidFill>
                  <a:srgbClr val="113E71"/>
                </a:solidFill>
                <a:latin typeface="DIN Next Devanagari Bold"/>
              </a:rPr>
              <a:t>RETOUR AUX ACTIVITIÉS</a:t>
            </a:r>
          </a:p>
          <a:p>
            <a:pPr>
              <a:lnSpc>
                <a:spcPts val="8400"/>
              </a:lnSpc>
              <a:spcBef>
                <a:spcPct val="0"/>
              </a:spcBef>
            </a:pPr>
            <a:r>
              <a:rPr lang="en-US" sz="6000" spc="1200" dirty="0">
                <a:solidFill>
                  <a:srgbClr val="113E71"/>
                </a:solidFill>
                <a:latin typeface="DIN Next Devanagari Bold"/>
              </a:rPr>
              <a:t>PHYSIQUES</a:t>
            </a:r>
            <a:endParaRPr lang="en-US" sz="6000" spc="1200" dirty="0">
              <a:solidFill>
                <a:srgbClr val="113E71"/>
              </a:solidFill>
              <a:latin typeface="DIN Next Devanagari Bold"/>
              <a:cs typeface="DIN Next Devanagari Bold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F5D3CF0-7748-EA8B-A779-CE957E346E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53" t="6191" r="3811"/>
          <a:stretch/>
        </p:blipFill>
        <p:spPr>
          <a:xfrm>
            <a:off x="13700823" y="8569904"/>
            <a:ext cx="4579557" cy="1601166"/>
          </a:xfrm>
          <a:prstGeom prst="rect">
            <a:avLst/>
          </a:prstGeom>
        </p:spPr>
      </p:pic>
      <p:sp>
        <p:nvSpPr>
          <p:cNvPr id="18" name="TextBox 9">
            <a:extLst>
              <a:ext uri="{FF2B5EF4-FFF2-40B4-BE49-F238E27FC236}">
                <a16:creationId xmlns:a16="http://schemas.microsoft.com/office/drawing/2014/main" id="{C9DFF9B7-F984-68B3-D991-81C5C95752B9}"/>
              </a:ext>
            </a:extLst>
          </p:cNvPr>
          <p:cNvSpPr txBox="1"/>
          <p:nvPr/>
        </p:nvSpPr>
        <p:spPr>
          <a:xfrm>
            <a:off x="8803135" y="5354842"/>
            <a:ext cx="9070593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>
                <a:solidFill>
                  <a:srgbClr val="113E71"/>
                </a:solidFill>
                <a:latin typeface="DIN Next Devanagari"/>
              </a:rPr>
              <a:t>Après </a:t>
            </a:r>
            <a:r>
              <a:rPr lang="en-US" sz="4000" dirty="0" err="1">
                <a:solidFill>
                  <a:srgbClr val="113E71"/>
                </a:solidFill>
                <a:latin typeface="DIN Next Devanagari"/>
              </a:rPr>
              <a:t>une</a:t>
            </a:r>
            <a:r>
              <a:rPr lang="en-US" sz="4000" dirty="0">
                <a:solidFill>
                  <a:srgbClr val="113E71"/>
                </a:solidFill>
                <a:latin typeface="DIN Next Devanagari"/>
              </a:rPr>
              <a:t> commotion </a:t>
            </a:r>
            <a:r>
              <a:rPr lang="en-US" sz="4000" dirty="0" err="1">
                <a:solidFill>
                  <a:srgbClr val="113E71"/>
                </a:solidFill>
                <a:latin typeface="DIN Next Devanagari"/>
              </a:rPr>
              <a:t>cérébrale</a:t>
            </a:r>
            <a:r>
              <a:rPr lang="en-US" sz="4000" dirty="0">
                <a:solidFill>
                  <a:srgbClr val="113E71"/>
                </a:solidFill>
                <a:latin typeface="DIN Next Devanagari"/>
              </a:rPr>
              <a:t>, </a:t>
            </a:r>
            <a:r>
              <a:rPr lang="en-US" sz="4000" b="1" dirty="0">
                <a:solidFill>
                  <a:srgbClr val="113E71"/>
                </a:solidFill>
                <a:latin typeface="DIN Next Devanagari"/>
              </a:rPr>
              <a:t>quelle </a:t>
            </a:r>
            <a:r>
              <a:rPr lang="en-US" sz="4000" b="1" dirty="0" err="1">
                <a:solidFill>
                  <a:srgbClr val="113E71"/>
                </a:solidFill>
                <a:latin typeface="DIN Next Devanagari"/>
              </a:rPr>
              <a:t>est</a:t>
            </a:r>
            <a:r>
              <a:rPr lang="en-US" sz="4000" b="1" dirty="0">
                <a:solidFill>
                  <a:srgbClr val="113E71"/>
                </a:solidFill>
                <a:latin typeface="DIN Next Devanagari"/>
              </a:rPr>
              <a:t> la </a:t>
            </a:r>
            <a:r>
              <a:rPr lang="en-US" sz="4000" b="1" dirty="0" err="1">
                <a:solidFill>
                  <a:srgbClr val="113E71"/>
                </a:solidFill>
                <a:latin typeface="DIN Next Devanagari"/>
              </a:rPr>
              <a:t>meilleure</a:t>
            </a:r>
            <a:r>
              <a:rPr lang="en-US" sz="4000" b="1" dirty="0">
                <a:solidFill>
                  <a:srgbClr val="113E71"/>
                </a:solidFill>
                <a:latin typeface="DIN Next Devanagari"/>
              </a:rPr>
              <a:t> </a:t>
            </a:r>
            <a:r>
              <a:rPr lang="en-US" sz="4000" b="1" dirty="0" err="1">
                <a:solidFill>
                  <a:srgbClr val="113E71"/>
                </a:solidFill>
                <a:latin typeface="DIN Next Devanagari"/>
              </a:rPr>
              <a:t>approche</a:t>
            </a:r>
            <a:r>
              <a:rPr lang="en-US" sz="4000" b="1" dirty="0">
                <a:solidFill>
                  <a:srgbClr val="113E71"/>
                </a:solidFill>
                <a:latin typeface="DIN Next Devanagari"/>
              </a:rPr>
              <a:t> pour un retour à </a:t>
            </a:r>
            <a:r>
              <a:rPr lang="en-US" sz="4000" b="1" dirty="0" err="1">
                <a:solidFill>
                  <a:srgbClr val="113E71"/>
                </a:solidFill>
                <a:latin typeface="DIN Next Devanagari"/>
              </a:rPr>
              <a:t>l’activité</a:t>
            </a:r>
            <a:r>
              <a:rPr lang="en-US" sz="4000" b="1" dirty="0">
                <a:solidFill>
                  <a:srgbClr val="113E71"/>
                </a:solidFill>
                <a:latin typeface="DIN Next Devanagari"/>
              </a:rPr>
              <a:t> physique, à </a:t>
            </a:r>
            <a:r>
              <a:rPr lang="en-US" sz="4000" b="1" dirty="0" err="1">
                <a:solidFill>
                  <a:srgbClr val="113E71"/>
                </a:solidFill>
                <a:latin typeface="DIN Next Devanagari"/>
              </a:rPr>
              <a:t>l’exercice</a:t>
            </a:r>
            <a:r>
              <a:rPr lang="en-US" sz="4000" b="1" dirty="0">
                <a:solidFill>
                  <a:srgbClr val="113E71"/>
                </a:solidFill>
                <a:latin typeface="DIN Next Devanagari"/>
              </a:rPr>
              <a:t> et aux sports </a:t>
            </a:r>
            <a:r>
              <a:rPr lang="en-US" sz="4000" dirty="0">
                <a:solidFill>
                  <a:srgbClr val="113E71"/>
                </a:solidFill>
                <a:latin typeface="DIN Next Devanagari"/>
              </a:rPr>
              <a:t>(</a:t>
            </a:r>
            <a:r>
              <a:rPr lang="en-US" sz="4000" dirty="0" err="1">
                <a:solidFill>
                  <a:srgbClr val="113E71"/>
                </a:solidFill>
                <a:latin typeface="DIN Next Devanagari"/>
              </a:rPr>
              <a:t>c'est</a:t>
            </a:r>
            <a:r>
              <a:rPr lang="en-US" sz="4000" dirty="0">
                <a:solidFill>
                  <a:srgbClr val="113E71"/>
                </a:solidFill>
                <a:latin typeface="DIN Next Devanagari"/>
              </a:rPr>
              <a:t>-à-dire le moment, le type et </a:t>
            </a:r>
            <a:r>
              <a:rPr lang="en-US" sz="4000" dirty="0" err="1">
                <a:solidFill>
                  <a:srgbClr val="113E71"/>
                </a:solidFill>
                <a:latin typeface="DIN Next Devanagari"/>
              </a:rPr>
              <a:t>l’intensité</a:t>
            </a:r>
            <a:r>
              <a:rPr lang="en-US" sz="4000" dirty="0">
                <a:solidFill>
                  <a:srgbClr val="113E71"/>
                </a:solidFill>
                <a:latin typeface="DIN Next Devanagari"/>
              </a:rPr>
              <a:t> de </a:t>
            </a:r>
            <a:r>
              <a:rPr lang="en-US" sz="4000" dirty="0" err="1">
                <a:solidFill>
                  <a:srgbClr val="113E71"/>
                </a:solidFill>
                <a:latin typeface="DIN Next Devanagari"/>
              </a:rPr>
              <a:t>l’activité</a:t>
            </a:r>
            <a:r>
              <a:rPr lang="en-US" sz="4000" dirty="0">
                <a:solidFill>
                  <a:srgbClr val="113E71"/>
                </a:solidFill>
                <a:latin typeface="DIN Next Devanagari"/>
              </a:rPr>
              <a:t>) pour </a:t>
            </a:r>
            <a:r>
              <a:rPr lang="en-US" sz="4000" dirty="0" err="1">
                <a:solidFill>
                  <a:srgbClr val="113E71"/>
                </a:solidFill>
                <a:latin typeface="DIN Next Devanagari"/>
              </a:rPr>
              <a:t>obtenir</a:t>
            </a:r>
            <a:r>
              <a:rPr lang="en-US" sz="4000" dirty="0">
                <a:solidFill>
                  <a:srgbClr val="113E71"/>
                </a:solidFill>
                <a:latin typeface="DIN Next Devanagari"/>
              </a:rPr>
              <a:t> les </a:t>
            </a:r>
            <a:r>
              <a:rPr lang="en-US" sz="4000" dirty="0" err="1">
                <a:solidFill>
                  <a:srgbClr val="113E71"/>
                </a:solidFill>
                <a:latin typeface="DIN Next Devanagari"/>
              </a:rPr>
              <a:t>meilleurs</a:t>
            </a:r>
            <a:r>
              <a:rPr lang="en-US" sz="4000" dirty="0">
                <a:solidFill>
                  <a:srgbClr val="113E71"/>
                </a:solidFill>
                <a:latin typeface="DIN Next Devanagari"/>
              </a:rPr>
              <a:t> </a:t>
            </a:r>
            <a:r>
              <a:rPr lang="en-US" sz="4000" dirty="0" err="1">
                <a:solidFill>
                  <a:srgbClr val="113E71"/>
                </a:solidFill>
                <a:latin typeface="DIN Next Devanagari"/>
              </a:rPr>
              <a:t>résultats</a:t>
            </a:r>
            <a:r>
              <a:rPr lang="en-US" sz="4000" dirty="0">
                <a:solidFill>
                  <a:srgbClr val="113E71"/>
                </a:solidFill>
                <a:latin typeface="DIN Next Devanagari"/>
              </a:rPr>
              <a:t>?</a:t>
            </a:r>
            <a:endParaRPr lang="en-US" sz="4400" dirty="0"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00559" y="5143500"/>
            <a:ext cx="9311419" cy="6963591"/>
            <a:chOff x="0" y="0"/>
            <a:chExt cx="6350000" cy="6350000"/>
          </a:xfrm>
          <a:solidFill>
            <a:srgbClr val="8EB282"/>
          </a:solidFill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13239471" y="-3077932"/>
            <a:ext cx="2328951" cy="8392717"/>
            <a:chOff x="0" y="0"/>
            <a:chExt cx="912428" cy="3288069"/>
          </a:xfrm>
          <a:solidFill>
            <a:srgbClr val="5797BF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912428" cy="3288069"/>
            </a:xfrm>
            <a:custGeom>
              <a:avLst/>
              <a:gdLst/>
              <a:ahLst/>
              <a:cxnLst/>
              <a:rect l="l" t="t" r="r" b="b"/>
              <a:pathLst>
                <a:path w="912428" h="3288069">
                  <a:moveTo>
                    <a:pt x="0" y="0"/>
                  </a:moveTo>
                  <a:lnTo>
                    <a:pt x="912428" y="0"/>
                  </a:lnTo>
                  <a:lnTo>
                    <a:pt x="912428" y="3288069"/>
                  </a:lnTo>
                  <a:lnTo>
                    <a:pt x="0" y="3288069"/>
                  </a:lnTo>
                  <a:close/>
                </a:path>
              </a:pathLst>
            </a:custGeom>
            <a:grpFill/>
          </p:spPr>
        </p:sp>
      </p:grpSp>
      <p:grpSp>
        <p:nvGrpSpPr>
          <p:cNvPr id="6" name="Group 6"/>
          <p:cNvGrpSpPr/>
          <p:nvPr/>
        </p:nvGrpSpPr>
        <p:grpSpPr>
          <a:xfrm>
            <a:off x="1183092" y="4544287"/>
            <a:ext cx="4524408" cy="5742713"/>
            <a:chOff x="0" y="0"/>
            <a:chExt cx="1191614" cy="15124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91614" cy="1512484"/>
            </a:xfrm>
            <a:custGeom>
              <a:avLst/>
              <a:gdLst/>
              <a:ahLst/>
              <a:cxnLst/>
              <a:rect l="l" t="t" r="r" b="b"/>
              <a:pathLst>
                <a:path w="1191614" h="1512484">
                  <a:moveTo>
                    <a:pt x="0" y="0"/>
                  </a:moveTo>
                  <a:lnTo>
                    <a:pt x="1191614" y="0"/>
                  </a:lnTo>
                  <a:lnTo>
                    <a:pt x="1191614" y="1512484"/>
                  </a:lnTo>
                  <a:lnTo>
                    <a:pt x="0" y="151248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836899" y="1028700"/>
            <a:ext cx="14741377" cy="2456056"/>
            <a:chOff x="0" y="0"/>
            <a:chExt cx="3882503" cy="64686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882503" cy="646862"/>
            </a:xfrm>
            <a:custGeom>
              <a:avLst/>
              <a:gdLst/>
              <a:ahLst/>
              <a:cxnLst/>
              <a:rect l="l" t="t" r="r" b="b"/>
              <a:pathLst>
                <a:path w="3882503" h="646862">
                  <a:moveTo>
                    <a:pt x="0" y="0"/>
                  </a:moveTo>
                  <a:lnTo>
                    <a:pt x="3882503" y="0"/>
                  </a:lnTo>
                  <a:lnTo>
                    <a:pt x="3882503" y="646862"/>
                  </a:lnTo>
                  <a:lnTo>
                    <a:pt x="0" y="646862"/>
                  </a:lnTo>
                  <a:close/>
                </a:path>
              </a:pathLst>
            </a:custGeom>
            <a:solidFill>
              <a:srgbClr val="FEFEFE"/>
            </a:solidFill>
            <a:ln w="200025">
              <a:solidFill>
                <a:srgbClr val="4E5B79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64251" y="1406200"/>
            <a:ext cx="2083912" cy="1723671"/>
            <a:chOff x="0" y="0"/>
            <a:chExt cx="543525" cy="53213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43525" cy="532132"/>
            </a:xfrm>
            <a:custGeom>
              <a:avLst/>
              <a:gdLst/>
              <a:ahLst/>
              <a:cxnLst/>
              <a:rect l="l" t="t" r="r" b="b"/>
              <a:pathLst>
                <a:path w="543525" h="532132">
                  <a:moveTo>
                    <a:pt x="0" y="0"/>
                  </a:moveTo>
                  <a:lnTo>
                    <a:pt x="543525" y="0"/>
                  </a:lnTo>
                  <a:lnTo>
                    <a:pt x="543525" y="532132"/>
                  </a:lnTo>
                  <a:lnTo>
                    <a:pt x="0" y="53213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4251" y="1067514"/>
            <a:ext cx="2425880" cy="242588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/>
          <a:srcRect l="33459" r="34331"/>
          <a:stretch>
            <a:fillRect/>
          </a:stretch>
        </p:blipFill>
        <p:spPr>
          <a:xfrm>
            <a:off x="1430512" y="5023282"/>
            <a:ext cx="4029569" cy="53275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EFC945-0D91-2751-7115-2456EC6C63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53" t="6191" r="3811"/>
          <a:stretch/>
        </p:blipFill>
        <p:spPr>
          <a:xfrm>
            <a:off x="13700823" y="8569904"/>
            <a:ext cx="4579557" cy="1601166"/>
          </a:xfrm>
          <a:prstGeom prst="rect">
            <a:avLst/>
          </a:prstGeom>
        </p:spPr>
      </p:pic>
      <p:sp>
        <p:nvSpPr>
          <p:cNvPr id="20" name="TextBox 10">
            <a:extLst>
              <a:ext uri="{FF2B5EF4-FFF2-40B4-BE49-F238E27FC236}">
                <a16:creationId xmlns:a16="http://schemas.microsoft.com/office/drawing/2014/main" id="{92EA3CFF-E303-7672-2CA0-09FCF638A13E}"/>
              </a:ext>
            </a:extLst>
          </p:cNvPr>
          <p:cNvSpPr txBox="1"/>
          <p:nvPr/>
        </p:nvSpPr>
        <p:spPr>
          <a:xfrm>
            <a:off x="4662844" y="1751770"/>
            <a:ext cx="12448917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  <a:spcBef>
                <a:spcPct val="0"/>
              </a:spcBef>
            </a:pPr>
            <a:r>
              <a:rPr lang="en-US" sz="6000" spc="1200" dirty="0">
                <a:solidFill>
                  <a:srgbClr val="113E71"/>
                </a:solidFill>
                <a:latin typeface="DIN Next Devanagari Bold"/>
              </a:rPr>
              <a:t>MAUX DE </a:t>
            </a:r>
            <a:r>
              <a:rPr lang="en-US" sz="6000" spc="1200" dirty="0">
                <a:solidFill>
                  <a:srgbClr val="113E71"/>
                </a:solidFill>
                <a:latin typeface="DIN Next Devanagari Bold"/>
                <a:cs typeface="DIN Next Devanagari Bold"/>
              </a:rPr>
              <a:t>TÊTE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20306815-7D9D-BB38-D629-C776FC75814A}"/>
              </a:ext>
            </a:extLst>
          </p:cNvPr>
          <p:cNvSpPr txBox="1"/>
          <p:nvPr/>
        </p:nvSpPr>
        <p:spPr>
          <a:xfrm>
            <a:off x="7892273" y="4304634"/>
            <a:ext cx="9980555" cy="4739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dirty="0">
                <a:solidFill>
                  <a:srgbClr val="113E71"/>
                </a:solidFill>
                <a:latin typeface="DIN Next Devanagari"/>
              </a:rPr>
              <a:t>Quelle </a:t>
            </a:r>
            <a:r>
              <a:rPr lang="en-US" sz="4400" b="1" dirty="0" err="1">
                <a:solidFill>
                  <a:srgbClr val="113E71"/>
                </a:solidFill>
                <a:latin typeface="DIN Next Devanagari"/>
              </a:rPr>
              <a:t>est</a:t>
            </a:r>
            <a:r>
              <a:rPr lang="en-US" sz="4400" b="1" dirty="0">
                <a:solidFill>
                  <a:srgbClr val="113E71"/>
                </a:solidFill>
                <a:latin typeface="DIN Next Devanagari"/>
              </a:rPr>
              <a:t> la manière la plus </a:t>
            </a:r>
            <a:r>
              <a:rPr lang="en-US" sz="4400" b="1" dirty="0" err="1">
                <a:solidFill>
                  <a:srgbClr val="113E71"/>
                </a:solidFill>
                <a:latin typeface="DIN Next Devanagari"/>
              </a:rPr>
              <a:t>efficace</a:t>
            </a:r>
            <a:r>
              <a:rPr lang="en-US" sz="4400" b="1" dirty="0">
                <a:solidFill>
                  <a:srgbClr val="113E71"/>
                </a:solidFill>
                <a:latin typeface="DIN Next Devanagari"/>
              </a:rPr>
              <a:t> de </a:t>
            </a:r>
            <a:r>
              <a:rPr lang="en-US" sz="4400" b="1" dirty="0" err="1">
                <a:solidFill>
                  <a:srgbClr val="113E71"/>
                </a:solidFill>
                <a:latin typeface="DIN Next Devanagari"/>
              </a:rPr>
              <a:t>gérer</a:t>
            </a:r>
            <a:r>
              <a:rPr lang="en-US" sz="4400" b="1" dirty="0">
                <a:solidFill>
                  <a:srgbClr val="113E71"/>
                </a:solidFill>
                <a:latin typeface="DIN Next Devanagari"/>
              </a:rPr>
              <a:t> les </a:t>
            </a:r>
            <a:r>
              <a:rPr lang="en-US" sz="4400" b="1" dirty="0" err="1">
                <a:solidFill>
                  <a:srgbClr val="113E71"/>
                </a:solidFill>
                <a:latin typeface="DIN Next Devanagari"/>
              </a:rPr>
              <a:t>maux</a:t>
            </a:r>
            <a:r>
              <a:rPr lang="en-US" sz="4400" b="1" dirty="0">
                <a:solidFill>
                  <a:srgbClr val="113E71"/>
                </a:solidFill>
                <a:latin typeface="DIN Next Devanagari"/>
              </a:rPr>
              <a:t> de tête </a:t>
            </a:r>
            <a:r>
              <a:rPr lang="en-US" sz="4400" b="1" dirty="0" err="1">
                <a:solidFill>
                  <a:srgbClr val="113E71"/>
                </a:solidFill>
                <a:latin typeface="DIN Next Devanagari"/>
              </a:rPr>
              <a:t>associés</a:t>
            </a:r>
            <a:r>
              <a:rPr lang="en-US" sz="4400" b="1" dirty="0">
                <a:solidFill>
                  <a:srgbClr val="113E71"/>
                </a:solidFill>
                <a:latin typeface="DIN Next Devanagari"/>
              </a:rPr>
              <a:t> à </a:t>
            </a:r>
            <a:r>
              <a:rPr lang="en-US" sz="4400" b="1" dirty="0" err="1">
                <a:solidFill>
                  <a:srgbClr val="113E71"/>
                </a:solidFill>
                <a:latin typeface="DIN Next Devanagari"/>
              </a:rPr>
              <a:t>une</a:t>
            </a:r>
            <a:r>
              <a:rPr lang="en-US" sz="4400" b="1" dirty="0">
                <a:solidFill>
                  <a:srgbClr val="113E71"/>
                </a:solidFill>
                <a:latin typeface="DIN Next Devanagari"/>
              </a:rPr>
              <a:t> commotion </a:t>
            </a:r>
            <a:r>
              <a:rPr lang="en-US" sz="4400" b="1" dirty="0" err="1">
                <a:solidFill>
                  <a:srgbClr val="113E71"/>
                </a:solidFill>
                <a:latin typeface="DIN Next Devanagari"/>
              </a:rPr>
              <a:t>cérébrale</a:t>
            </a:r>
            <a:r>
              <a:rPr lang="en-US" sz="4400" dirty="0">
                <a:solidFill>
                  <a:srgbClr val="113E71"/>
                </a:solidFill>
                <a:latin typeface="DIN Next Devanagari"/>
              </a:rPr>
              <a:t>, et les </a:t>
            </a:r>
            <a:r>
              <a:rPr lang="en-US" sz="4400" dirty="0" err="1">
                <a:solidFill>
                  <a:srgbClr val="113E71"/>
                </a:solidFill>
                <a:latin typeface="DIN Next Devanagari"/>
              </a:rPr>
              <a:t>personnes</a:t>
            </a:r>
            <a:r>
              <a:rPr lang="en-US" sz="4400" dirty="0">
                <a:solidFill>
                  <a:srgbClr val="113E71"/>
                </a:solidFill>
                <a:latin typeface="DIN Next Devanagari"/>
              </a:rPr>
              <a:t> </a:t>
            </a:r>
            <a:r>
              <a:rPr lang="en-US" sz="4400" dirty="0" err="1">
                <a:solidFill>
                  <a:srgbClr val="113E71"/>
                </a:solidFill>
                <a:latin typeface="DIN Next Devanagari"/>
              </a:rPr>
              <a:t>ayant</a:t>
            </a:r>
            <a:r>
              <a:rPr lang="en-US" sz="4400" dirty="0">
                <a:solidFill>
                  <a:srgbClr val="113E71"/>
                </a:solidFill>
                <a:latin typeface="DIN Next Devanagari"/>
              </a:rPr>
              <a:t> </a:t>
            </a:r>
            <a:r>
              <a:rPr lang="en-US" sz="4400" dirty="0" err="1">
                <a:solidFill>
                  <a:srgbClr val="113E71"/>
                </a:solidFill>
                <a:latin typeface="DIN Next Devanagari"/>
              </a:rPr>
              <a:t>reçu</a:t>
            </a:r>
            <a:r>
              <a:rPr lang="en-US" sz="4400" dirty="0">
                <a:solidFill>
                  <a:srgbClr val="113E71"/>
                </a:solidFill>
                <a:latin typeface="DIN Next Devanagari"/>
              </a:rPr>
              <a:t> un diagnostic </a:t>
            </a:r>
            <a:r>
              <a:rPr lang="en-US" sz="4400" dirty="0" err="1">
                <a:solidFill>
                  <a:srgbClr val="113E71"/>
                </a:solidFill>
                <a:latin typeface="DIN Next Devanagari"/>
              </a:rPr>
              <a:t>antérieur</a:t>
            </a:r>
            <a:r>
              <a:rPr lang="en-US" sz="4400" dirty="0">
                <a:solidFill>
                  <a:srgbClr val="113E71"/>
                </a:solidFill>
                <a:latin typeface="DIN Next Devanagari"/>
              </a:rPr>
              <a:t> de migraine </a:t>
            </a:r>
            <a:r>
              <a:rPr lang="en-US" sz="4400" dirty="0" err="1">
                <a:solidFill>
                  <a:srgbClr val="113E71"/>
                </a:solidFill>
                <a:latin typeface="DIN Next Devanagari"/>
              </a:rPr>
              <a:t>doivent-elles</a:t>
            </a:r>
            <a:r>
              <a:rPr lang="en-US" sz="4400" dirty="0">
                <a:solidFill>
                  <a:srgbClr val="113E71"/>
                </a:solidFill>
                <a:latin typeface="DIN Next Devanagari"/>
              </a:rPr>
              <a:t> </a:t>
            </a:r>
            <a:r>
              <a:rPr lang="en-US" sz="4400" dirty="0" err="1">
                <a:solidFill>
                  <a:srgbClr val="113E71"/>
                </a:solidFill>
                <a:latin typeface="DIN Next Devanagari"/>
              </a:rPr>
              <a:t>être</a:t>
            </a:r>
            <a:r>
              <a:rPr lang="en-US" sz="4400" dirty="0">
                <a:solidFill>
                  <a:srgbClr val="113E71"/>
                </a:solidFill>
                <a:latin typeface="DIN Next Devanagari"/>
              </a:rPr>
              <a:t> </a:t>
            </a:r>
            <a:r>
              <a:rPr lang="en-US" sz="4400" dirty="0" err="1">
                <a:solidFill>
                  <a:srgbClr val="113E71"/>
                </a:solidFill>
                <a:latin typeface="DIN Next Devanagari"/>
              </a:rPr>
              <a:t>traitées</a:t>
            </a:r>
            <a:r>
              <a:rPr lang="en-US" sz="4400" dirty="0">
                <a:solidFill>
                  <a:srgbClr val="113E71"/>
                </a:solidFill>
                <a:latin typeface="DIN Next Devanagari"/>
              </a:rPr>
              <a:t> </a:t>
            </a:r>
            <a:r>
              <a:rPr lang="en-US" sz="4400" dirty="0" err="1">
                <a:solidFill>
                  <a:srgbClr val="113E71"/>
                </a:solidFill>
                <a:latin typeface="DIN Next Devanagari"/>
              </a:rPr>
              <a:t>différemment</a:t>
            </a:r>
            <a:r>
              <a:rPr lang="en-US" sz="4400" dirty="0">
                <a:solidFill>
                  <a:srgbClr val="113E71"/>
                </a:solidFill>
                <a:latin typeface="DIN Next Devanagari"/>
              </a:rPr>
              <a:t> pour </a:t>
            </a:r>
            <a:r>
              <a:rPr lang="en-US" sz="4400" dirty="0" err="1">
                <a:solidFill>
                  <a:srgbClr val="113E71"/>
                </a:solidFill>
                <a:latin typeface="DIN Next Devanagari"/>
              </a:rPr>
              <a:t>obtenir</a:t>
            </a:r>
            <a:r>
              <a:rPr lang="en-US" sz="4400" dirty="0">
                <a:solidFill>
                  <a:srgbClr val="113E71"/>
                </a:solidFill>
                <a:latin typeface="DIN Next Devanagari"/>
              </a:rPr>
              <a:t> les </a:t>
            </a:r>
            <a:r>
              <a:rPr lang="en-US" sz="4400" dirty="0" err="1">
                <a:solidFill>
                  <a:srgbClr val="113E71"/>
                </a:solidFill>
                <a:latin typeface="DIN Next Devanagari"/>
              </a:rPr>
              <a:t>meilleurs</a:t>
            </a:r>
            <a:r>
              <a:rPr lang="en-US" sz="4400" dirty="0">
                <a:solidFill>
                  <a:srgbClr val="113E71"/>
                </a:solidFill>
                <a:latin typeface="DIN Next Devanagari"/>
              </a:rPr>
              <a:t> </a:t>
            </a:r>
            <a:r>
              <a:rPr lang="en-US" sz="4400" dirty="0" err="1">
                <a:solidFill>
                  <a:srgbClr val="113E71"/>
                </a:solidFill>
                <a:latin typeface="DIN Next Devanagari"/>
              </a:rPr>
              <a:t>résultats</a:t>
            </a:r>
            <a:r>
              <a:rPr lang="en-US" sz="4400" dirty="0">
                <a:solidFill>
                  <a:srgbClr val="113E71"/>
                </a:solidFill>
                <a:latin typeface="DIN Next Devanagari"/>
              </a:rPr>
              <a:t>?</a:t>
            </a:r>
            <a:endParaRPr lang="en-US" sz="4400" dirty="0">
              <a:solidFill>
                <a:srgbClr val="113E71"/>
              </a:solidFill>
              <a:latin typeface="DIN Next Devanagari"/>
              <a:cs typeface="DIN Next Devanaga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17670" y="5897454"/>
            <a:ext cx="8020408" cy="6713675"/>
            <a:chOff x="14167" y="0"/>
            <a:chExt cx="6321665" cy="6350000"/>
          </a:xfrm>
          <a:solidFill>
            <a:srgbClr val="4E5B79"/>
          </a:solidFill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12911988" y="-2987855"/>
            <a:ext cx="2396931" cy="8355093"/>
            <a:chOff x="0" y="0"/>
            <a:chExt cx="874407" cy="3047960"/>
          </a:xfrm>
          <a:solidFill>
            <a:srgbClr val="9B83B4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874407" cy="3047960"/>
            </a:xfrm>
            <a:custGeom>
              <a:avLst/>
              <a:gdLst/>
              <a:ahLst/>
              <a:cxnLst/>
              <a:rect l="l" t="t" r="r" b="b"/>
              <a:pathLst>
                <a:path w="874407" h="3047960">
                  <a:moveTo>
                    <a:pt x="0" y="0"/>
                  </a:moveTo>
                  <a:lnTo>
                    <a:pt x="874407" y="0"/>
                  </a:lnTo>
                  <a:lnTo>
                    <a:pt x="874407" y="3047960"/>
                  </a:lnTo>
                  <a:lnTo>
                    <a:pt x="0" y="304796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6" name="Group 6"/>
          <p:cNvGrpSpPr/>
          <p:nvPr/>
        </p:nvGrpSpPr>
        <p:grpSpPr>
          <a:xfrm>
            <a:off x="2836899" y="680796"/>
            <a:ext cx="14741377" cy="3265355"/>
            <a:chOff x="0" y="0"/>
            <a:chExt cx="3882503" cy="86001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82503" cy="860011"/>
            </a:xfrm>
            <a:custGeom>
              <a:avLst/>
              <a:gdLst/>
              <a:ahLst/>
              <a:cxnLst/>
              <a:rect l="l" t="t" r="r" b="b"/>
              <a:pathLst>
                <a:path w="3882503" h="860011">
                  <a:moveTo>
                    <a:pt x="0" y="0"/>
                  </a:moveTo>
                  <a:lnTo>
                    <a:pt x="3882503" y="0"/>
                  </a:lnTo>
                  <a:lnTo>
                    <a:pt x="3882503" y="860011"/>
                  </a:lnTo>
                  <a:lnTo>
                    <a:pt x="0" y="860011"/>
                  </a:lnTo>
                  <a:close/>
                </a:path>
              </a:pathLst>
            </a:custGeom>
            <a:solidFill>
              <a:srgbClr val="FEFEFE"/>
            </a:solidFill>
            <a:ln w="200025">
              <a:solidFill>
                <a:srgbClr val="4E5B79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102106" y="4445248"/>
            <a:ext cx="4476171" cy="5841752"/>
            <a:chOff x="0" y="0"/>
            <a:chExt cx="1178909" cy="153856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78909" cy="1538568"/>
            </a:xfrm>
            <a:custGeom>
              <a:avLst/>
              <a:gdLst/>
              <a:ahLst/>
              <a:cxnLst/>
              <a:rect l="l" t="t" r="r" b="b"/>
              <a:pathLst>
                <a:path w="1178909" h="1538568">
                  <a:moveTo>
                    <a:pt x="0" y="0"/>
                  </a:moveTo>
                  <a:lnTo>
                    <a:pt x="1178909" y="0"/>
                  </a:lnTo>
                  <a:lnTo>
                    <a:pt x="1178909" y="1538568"/>
                  </a:lnTo>
                  <a:lnTo>
                    <a:pt x="0" y="153856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4364644" y="3284462"/>
            <a:ext cx="5727162" cy="4772666"/>
            <a:chOff x="0" y="0"/>
            <a:chExt cx="6350000" cy="6350000"/>
          </a:xfrm>
          <a:solidFill>
            <a:srgbClr val="8EB282"/>
          </a:solidFill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5" name="Group 15"/>
          <p:cNvGrpSpPr/>
          <p:nvPr/>
        </p:nvGrpSpPr>
        <p:grpSpPr>
          <a:xfrm>
            <a:off x="1241438" y="1410711"/>
            <a:ext cx="1948737" cy="1555480"/>
            <a:chOff x="0" y="0"/>
            <a:chExt cx="449604" cy="50049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49604" cy="500498"/>
            </a:xfrm>
            <a:custGeom>
              <a:avLst/>
              <a:gdLst/>
              <a:ahLst/>
              <a:cxnLst/>
              <a:rect l="l" t="t" r="r" b="b"/>
              <a:pathLst>
                <a:path w="449604" h="500498">
                  <a:moveTo>
                    <a:pt x="0" y="0"/>
                  </a:moveTo>
                  <a:lnTo>
                    <a:pt x="449604" y="0"/>
                  </a:lnTo>
                  <a:lnTo>
                    <a:pt x="449604" y="500498"/>
                  </a:lnTo>
                  <a:lnTo>
                    <a:pt x="0" y="500498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7991" tIns="57991" rIns="57991" bIns="57991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60014" y="1131119"/>
            <a:ext cx="2425880" cy="229972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/>
          <a:srcRect l="67376"/>
          <a:stretch>
            <a:fillRect/>
          </a:stretch>
        </p:blipFill>
        <p:spPr>
          <a:xfrm>
            <a:off x="13369959" y="5143500"/>
            <a:ext cx="3940465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D0143A-F839-6730-BB0C-8671986EFA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53" t="6191" r="3811"/>
          <a:stretch/>
        </p:blipFill>
        <p:spPr>
          <a:xfrm>
            <a:off x="194437" y="8628227"/>
            <a:ext cx="4579557" cy="1601166"/>
          </a:xfrm>
          <a:prstGeom prst="rect">
            <a:avLst/>
          </a:prstGeom>
        </p:spPr>
      </p:pic>
      <p:sp>
        <p:nvSpPr>
          <p:cNvPr id="24" name="TextBox 9">
            <a:extLst>
              <a:ext uri="{FF2B5EF4-FFF2-40B4-BE49-F238E27FC236}">
                <a16:creationId xmlns:a16="http://schemas.microsoft.com/office/drawing/2014/main" id="{8AB58FF2-02E8-D6CA-0B3A-B7B0FB4904CB}"/>
              </a:ext>
            </a:extLst>
          </p:cNvPr>
          <p:cNvSpPr txBox="1"/>
          <p:nvPr/>
        </p:nvSpPr>
        <p:spPr>
          <a:xfrm>
            <a:off x="2336479" y="4682223"/>
            <a:ext cx="9759612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dirty="0" err="1">
                <a:solidFill>
                  <a:srgbClr val="113265"/>
                </a:solidFill>
                <a:latin typeface="DIN Next Devanagari"/>
              </a:rPr>
              <a:t>Quel</a:t>
            </a:r>
            <a:r>
              <a:rPr lang="en-US" sz="4000" b="1" dirty="0">
                <a:solidFill>
                  <a:srgbClr val="113265"/>
                </a:solidFill>
                <a:latin typeface="DIN Next Devanagari"/>
              </a:rPr>
              <a:t> </a:t>
            </a:r>
            <a:r>
              <a:rPr lang="en-US" sz="4000" b="1" dirty="0" err="1">
                <a:solidFill>
                  <a:srgbClr val="113265"/>
                </a:solidFill>
                <a:latin typeface="DIN Next Devanagari"/>
              </a:rPr>
              <a:t>est</a:t>
            </a:r>
            <a:r>
              <a:rPr lang="en-US" sz="4000" b="1" dirty="0">
                <a:solidFill>
                  <a:srgbClr val="113265"/>
                </a:solidFill>
                <a:latin typeface="DIN Next Devanagari"/>
              </a:rPr>
              <a:t> le </a:t>
            </a:r>
            <a:r>
              <a:rPr lang="en-US" sz="4000" b="1" dirty="0" err="1">
                <a:solidFill>
                  <a:srgbClr val="113265"/>
                </a:solidFill>
                <a:latin typeface="DIN Next Devanagari"/>
              </a:rPr>
              <a:t>moyen</a:t>
            </a:r>
            <a:r>
              <a:rPr lang="en-US" sz="4000" b="1" dirty="0">
                <a:solidFill>
                  <a:srgbClr val="113265"/>
                </a:solidFill>
                <a:latin typeface="DIN Next Devanagari"/>
              </a:rPr>
              <a:t> le plus </a:t>
            </a:r>
            <a:r>
              <a:rPr lang="en-US" sz="4000" b="1" dirty="0" err="1">
                <a:solidFill>
                  <a:srgbClr val="113265"/>
                </a:solidFill>
                <a:latin typeface="DIN Next Devanagari"/>
              </a:rPr>
              <a:t>efficace</a:t>
            </a:r>
            <a:r>
              <a:rPr lang="en-US" sz="4000" b="1" dirty="0">
                <a:solidFill>
                  <a:srgbClr val="113265"/>
                </a:solidFill>
                <a:latin typeface="DIN Next Devanagari"/>
              </a:rPr>
              <a:t> de </a:t>
            </a:r>
            <a:r>
              <a:rPr lang="en-US" sz="4000" b="1" dirty="0" err="1">
                <a:solidFill>
                  <a:srgbClr val="113265"/>
                </a:solidFill>
                <a:latin typeface="DIN Next Devanagari"/>
              </a:rPr>
              <a:t>différencier</a:t>
            </a:r>
            <a:r>
              <a:rPr lang="en-US" sz="4000" b="1" dirty="0">
                <a:solidFill>
                  <a:srgbClr val="113265"/>
                </a:solidFill>
                <a:latin typeface="DIN Next Devanagari"/>
              </a:rPr>
              <a:t> les </a:t>
            </a:r>
            <a:r>
              <a:rPr lang="en-US" sz="4000" b="1" dirty="0" err="1">
                <a:solidFill>
                  <a:srgbClr val="113265"/>
                </a:solidFill>
                <a:latin typeface="DIN Next Devanagari"/>
              </a:rPr>
              <a:t>symptômes</a:t>
            </a:r>
            <a:r>
              <a:rPr lang="en-US" sz="4000" b="1" dirty="0">
                <a:solidFill>
                  <a:srgbClr val="113265"/>
                </a:solidFill>
                <a:latin typeface="DIN Next Devanagari"/>
              </a:rPr>
              <a:t> </a:t>
            </a:r>
            <a:r>
              <a:rPr lang="en-US" sz="4000" b="1" dirty="0" err="1">
                <a:solidFill>
                  <a:srgbClr val="113265"/>
                </a:solidFill>
                <a:latin typeface="DIN Next Devanagari"/>
              </a:rPr>
              <a:t>prolongés</a:t>
            </a:r>
            <a:r>
              <a:rPr lang="en-US" sz="4000" dirty="0">
                <a:solidFill>
                  <a:srgbClr val="113265"/>
                </a:solidFill>
                <a:latin typeface="DIN Next Devanagari"/>
              </a:rPr>
              <a:t> </a:t>
            </a:r>
            <a:r>
              <a:rPr lang="en-US" sz="4000" dirty="0" err="1">
                <a:solidFill>
                  <a:srgbClr val="113265"/>
                </a:solidFill>
                <a:latin typeface="DIN Next Devanagari"/>
              </a:rPr>
              <a:t>d’une</a:t>
            </a:r>
            <a:r>
              <a:rPr lang="en-US" sz="4000" dirty="0">
                <a:solidFill>
                  <a:srgbClr val="113265"/>
                </a:solidFill>
                <a:latin typeface="DIN Next Devanagari"/>
              </a:rPr>
              <a:t> commotion </a:t>
            </a:r>
            <a:r>
              <a:rPr lang="en-US" sz="4000" dirty="0" err="1">
                <a:solidFill>
                  <a:srgbClr val="113265"/>
                </a:solidFill>
                <a:latin typeface="DIN Next Devanagari"/>
              </a:rPr>
              <a:t>cérébrale</a:t>
            </a:r>
            <a:r>
              <a:rPr lang="en-US" sz="4000" dirty="0">
                <a:solidFill>
                  <a:srgbClr val="113265"/>
                </a:solidFill>
                <a:latin typeface="DIN Next Devanagari"/>
              </a:rPr>
              <a:t> (</a:t>
            </a:r>
            <a:r>
              <a:rPr lang="en-US" sz="4000" dirty="0" err="1">
                <a:solidFill>
                  <a:srgbClr val="113265"/>
                </a:solidFill>
                <a:latin typeface="DIN Next Devanagari"/>
              </a:rPr>
              <a:t>connus</a:t>
            </a:r>
            <a:r>
              <a:rPr lang="en-US" sz="4000" dirty="0">
                <a:solidFill>
                  <a:srgbClr val="113265"/>
                </a:solidFill>
                <a:latin typeface="DIN Next Devanagari"/>
              </a:rPr>
              <a:t> sous le nom de syndrome post-</a:t>
            </a:r>
            <a:r>
              <a:rPr lang="en-US" sz="4000" dirty="0" err="1">
                <a:solidFill>
                  <a:srgbClr val="113265"/>
                </a:solidFill>
                <a:latin typeface="DIN Next Devanagari"/>
              </a:rPr>
              <a:t>commotionnel</a:t>
            </a:r>
            <a:r>
              <a:rPr lang="en-US" sz="4000" dirty="0">
                <a:solidFill>
                  <a:srgbClr val="113265"/>
                </a:solidFill>
                <a:latin typeface="DIN Next Devanagari"/>
              </a:rPr>
              <a:t>) des </a:t>
            </a:r>
            <a:r>
              <a:rPr lang="en-US" sz="4000" dirty="0" err="1">
                <a:solidFill>
                  <a:srgbClr val="113265"/>
                </a:solidFill>
                <a:latin typeface="DIN Next Devanagari"/>
              </a:rPr>
              <a:t>symptômes</a:t>
            </a:r>
            <a:r>
              <a:rPr lang="en-US" sz="4000" dirty="0">
                <a:solidFill>
                  <a:srgbClr val="113265"/>
                </a:solidFill>
                <a:latin typeface="DIN Next Devanagari"/>
              </a:rPr>
              <a:t> qui </a:t>
            </a:r>
            <a:r>
              <a:rPr lang="en-US" sz="4000" dirty="0" err="1">
                <a:solidFill>
                  <a:srgbClr val="113265"/>
                </a:solidFill>
                <a:latin typeface="DIN Next Devanagari"/>
              </a:rPr>
              <a:t>sont</a:t>
            </a:r>
            <a:r>
              <a:rPr lang="en-US" sz="4000" dirty="0">
                <a:solidFill>
                  <a:srgbClr val="113265"/>
                </a:solidFill>
                <a:latin typeface="DIN Next Devanagari"/>
              </a:rPr>
              <a:t> </a:t>
            </a:r>
            <a:r>
              <a:rPr lang="en-US" sz="4000" dirty="0" err="1">
                <a:solidFill>
                  <a:srgbClr val="113265"/>
                </a:solidFill>
                <a:latin typeface="DIN Next Devanagari"/>
              </a:rPr>
              <a:t>similaires</a:t>
            </a:r>
            <a:r>
              <a:rPr lang="en-US" sz="4000" dirty="0">
                <a:solidFill>
                  <a:srgbClr val="113265"/>
                </a:solidFill>
                <a:latin typeface="DIN Next Devanagari"/>
              </a:rPr>
              <a:t>, </a:t>
            </a:r>
            <a:r>
              <a:rPr lang="en-US" sz="4000" dirty="0" err="1">
                <a:solidFill>
                  <a:srgbClr val="113265"/>
                </a:solidFill>
                <a:latin typeface="DIN Next Devanagari"/>
              </a:rPr>
              <a:t>mais</a:t>
            </a:r>
            <a:r>
              <a:rPr lang="en-US" sz="4000" dirty="0">
                <a:solidFill>
                  <a:srgbClr val="113265"/>
                </a:solidFill>
                <a:latin typeface="DIN Next Devanagari"/>
              </a:rPr>
              <a:t> non </a:t>
            </a:r>
            <a:r>
              <a:rPr lang="en-US" sz="4000" dirty="0" err="1">
                <a:solidFill>
                  <a:srgbClr val="113265"/>
                </a:solidFill>
                <a:latin typeface="DIN Next Devanagari"/>
              </a:rPr>
              <a:t>liés</a:t>
            </a:r>
            <a:r>
              <a:rPr lang="en-US" sz="4000" dirty="0">
                <a:solidFill>
                  <a:srgbClr val="113265"/>
                </a:solidFill>
                <a:latin typeface="DIN Next Devanagari"/>
              </a:rPr>
              <a:t> à la commotion </a:t>
            </a:r>
            <a:r>
              <a:rPr lang="en-US" sz="4000" dirty="0" err="1">
                <a:solidFill>
                  <a:srgbClr val="113265"/>
                </a:solidFill>
                <a:latin typeface="DIN Next Devanagari"/>
              </a:rPr>
              <a:t>cérébrale</a:t>
            </a:r>
            <a:r>
              <a:rPr lang="en-US" sz="4000" dirty="0">
                <a:solidFill>
                  <a:srgbClr val="113265"/>
                </a:solidFill>
                <a:latin typeface="DIN Next Devanagari"/>
              </a:rPr>
              <a:t>? </a:t>
            </a:r>
            <a:endParaRPr lang="en-US" sz="4000" dirty="0">
              <a:solidFill>
                <a:srgbClr val="113265"/>
              </a:solidFill>
              <a:latin typeface="DIN Next Devanagari"/>
              <a:cs typeface="DIN Next Devanagari"/>
            </a:endParaRPr>
          </a:p>
        </p:txBody>
      </p:sp>
      <p:sp>
        <p:nvSpPr>
          <p:cNvPr id="25" name="TextBox 10">
            <a:extLst>
              <a:ext uri="{FF2B5EF4-FFF2-40B4-BE49-F238E27FC236}">
                <a16:creationId xmlns:a16="http://schemas.microsoft.com/office/drawing/2014/main" id="{44420C7E-A9CF-9CEB-8196-B8BD2C5BB85D}"/>
              </a:ext>
            </a:extLst>
          </p:cNvPr>
          <p:cNvSpPr txBox="1"/>
          <p:nvPr/>
        </p:nvSpPr>
        <p:spPr>
          <a:xfrm>
            <a:off x="4396866" y="1517149"/>
            <a:ext cx="12390326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6000" spc="1200" dirty="0">
                <a:solidFill>
                  <a:srgbClr val="113265"/>
                </a:solidFill>
                <a:latin typeface="DIN Next Devanagari Bold"/>
              </a:rPr>
              <a:t>DIFFÉRENCIER LES</a:t>
            </a:r>
          </a:p>
          <a:p>
            <a:r>
              <a:rPr lang="en-US" sz="6000" spc="1200" dirty="0">
                <a:solidFill>
                  <a:srgbClr val="113265"/>
                </a:solidFill>
                <a:latin typeface="DIN Next Devanagari Bold"/>
              </a:rPr>
              <a:t>SYMPTÔMES</a:t>
            </a:r>
            <a:endParaRPr lang="en-US" sz="6000" spc="1200" dirty="0">
              <a:solidFill>
                <a:srgbClr val="113265"/>
              </a:solidFill>
              <a:latin typeface="DIN Next Devanagari Bold"/>
              <a:cs typeface="DIN Next Devanagari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986242" y="-630264"/>
            <a:ext cx="5782963" cy="4813319"/>
            <a:chOff x="0" y="0"/>
            <a:chExt cx="6350000" cy="6350000"/>
          </a:xfrm>
          <a:solidFill>
            <a:srgbClr val="5797BF"/>
          </a:solidFill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2190249" y="2986071"/>
            <a:ext cx="2396931" cy="7300929"/>
            <a:chOff x="0" y="0"/>
            <a:chExt cx="874407" cy="2481477"/>
          </a:xfrm>
          <a:solidFill>
            <a:srgbClr val="9B83B4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874407" cy="2481477"/>
            </a:xfrm>
            <a:custGeom>
              <a:avLst/>
              <a:gdLst/>
              <a:ahLst/>
              <a:cxnLst/>
              <a:rect l="l" t="t" r="r" b="b"/>
              <a:pathLst>
                <a:path w="874407" h="2481477">
                  <a:moveTo>
                    <a:pt x="0" y="0"/>
                  </a:moveTo>
                  <a:lnTo>
                    <a:pt x="874407" y="0"/>
                  </a:lnTo>
                  <a:lnTo>
                    <a:pt x="874407" y="2481477"/>
                  </a:lnTo>
                  <a:lnTo>
                    <a:pt x="0" y="2481477"/>
                  </a:lnTo>
                  <a:close/>
                </a:path>
              </a:pathLst>
            </a:custGeom>
            <a:grpFill/>
          </p:spPr>
        </p:sp>
      </p:grpSp>
      <p:grpSp>
        <p:nvGrpSpPr>
          <p:cNvPr id="6" name="Group 6"/>
          <p:cNvGrpSpPr/>
          <p:nvPr/>
        </p:nvGrpSpPr>
        <p:grpSpPr>
          <a:xfrm>
            <a:off x="-1" y="4932158"/>
            <a:ext cx="5974229" cy="4116531"/>
            <a:chOff x="0" y="0"/>
            <a:chExt cx="1549188" cy="94561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49188" cy="945619"/>
            </a:xfrm>
            <a:custGeom>
              <a:avLst/>
              <a:gdLst/>
              <a:ahLst/>
              <a:cxnLst/>
              <a:rect l="l" t="t" r="r" b="b"/>
              <a:pathLst>
                <a:path w="1549188" h="945619">
                  <a:moveTo>
                    <a:pt x="0" y="0"/>
                  </a:moveTo>
                  <a:lnTo>
                    <a:pt x="1549188" y="0"/>
                  </a:lnTo>
                  <a:lnTo>
                    <a:pt x="1549188" y="945619"/>
                  </a:lnTo>
                  <a:lnTo>
                    <a:pt x="0" y="94561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836899" y="1028700"/>
            <a:ext cx="14741377" cy="2456056"/>
            <a:chOff x="0" y="0"/>
            <a:chExt cx="3882503" cy="64686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882503" cy="646862"/>
            </a:xfrm>
            <a:custGeom>
              <a:avLst/>
              <a:gdLst/>
              <a:ahLst/>
              <a:cxnLst/>
              <a:rect l="l" t="t" r="r" b="b"/>
              <a:pathLst>
                <a:path w="3882503" h="646862">
                  <a:moveTo>
                    <a:pt x="0" y="0"/>
                  </a:moveTo>
                  <a:lnTo>
                    <a:pt x="3882503" y="0"/>
                  </a:lnTo>
                  <a:lnTo>
                    <a:pt x="3882503" y="646862"/>
                  </a:lnTo>
                  <a:lnTo>
                    <a:pt x="0" y="646862"/>
                  </a:lnTo>
                  <a:close/>
                </a:path>
              </a:pathLst>
            </a:custGeom>
            <a:solidFill>
              <a:srgbClr val="FEFEFE"/>
            </a:solidFill>
            <a:ln w="200025">
              <a:solidFill>
                <a:srgbClr val="4E5B79"/>
              </a:solidFill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171324" y="1238310"/>
            <a:ext cx="2268368" cy="1747762"/>
            <a:chOff x="0" y="0"/>
            <a:chExt cx="597430" cy="61455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97430" cy="614555"/>
            </a:xfrm>
            <a:custGeom>
              <a:avLst/>
              <a:gdLst/>
              <a:ahLst/>
              <a:cxnLst/>
              <a:rect l="l" t="t" r="r" b="b"/>
              <a:pathLst>
                <a:path w="597430" h="614555">
                  <a:moveTo>
                    <a:pt x="0" y="0"/>
                  </a:moveTo>
                  <a:lnTo>
                    <a:pt x="597430" y="0"/>
                  </a:lnTo>
                  <a:lnTo>
                    <a:pt x="597430" y="614555"/>
                  </a:lnTo>
                  <a:lnTo>
                    <a:pt x="0" y="6145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21626" y="1062650"/>
            <a:ext cx="2264562" cy="226456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/>
          <a:srcRect l="38554" t="26307" r="38390" b="44075"/>
          <a:stretch>
            <a:fillRect/>
          </a:stretch>
        </p:blipFill>
        <p:spPr>
          <a:xfrm>
            <a:off x="0" y="5410890"/>
            <a:ext cx="5221510" cy="3266927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D94820E9-8168-D949-C512-1F0271A86E1D}"/>
              </a:ext>
            </a:extLst>
          </p:cNvPr>
          <p:cNvSpPr txBox="1"/>
          <p:nvPr/>
        </p:nvSpPr>
        <p:spPr>
          <a:xfrm>
            <a:off x="4081448" y="1747760"/>
            <a:ext cx="13833984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  <a:spcBef>
                <a:spcPct val="0"/>
              </a:spcBef>
            </a:pPr>
            <a:r>
              <a:rPr lang="en-US" sz="4800" spc="1200" dirty="0">
                <a:solidFill>
                  <a:srgbClr val="113E71"/>
                </a:solidFill>
                <a:latin typeface="DIN Next Devanagari Bold"/>
              </a:rPr>
              <a:t>CHANGEMENT DANS LE CERVEAU</a:t>
            </a:r>
            <a:endParaRPr lang="en-US" sz="5400" spc="1200" dirty="0">
              <a:solidFill>
                <a:srgbClr val="113E71"/>
              </a:solidFill>
              <a:latin typeface="DIN Next Devanagari Bold"/>
              <a:cs typeface="DIN Next Devanagari Bold"/>
            </a:endParaRP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3DF7DB81-DE7E-1B78-D182-0C99956E7759}"/>
              </a:ext>
            </a:extLst>
          </p:cNvPr>
          <p:cNvSpPr txBox="1"/>
          <p:nvPr/>
        </p:nvSpPr>
        <p:spPr>
          <a:xfrm>
            <a:off x="5595806" y="4788141"/>
            <a:ext cx="11990066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b="1" dirty="0" err="1">
                <a:solidFill>
                  <a:srgbClr val="113265"/>
                </a:solidFill>
                <a:latin typeface="DIN Next Devanagari"/>
              </a:rPr>
              <a:t>Quels</a:t>
            </a:r>
            <a:r>
              <a:rPr lang="en-US" sz="3600" b="1" dirty="0">
                <a:solidFill>
                  <a:srgbClr val="113265"/>
                </a:solidFill>
                <a:latin typeface="DIN Next Devanagari"/>
              </a:rPr>
              <a:t> </a:t>
            </a:r>
            <a:r>
              <a:rPr lang="en-US" sz="3600" b="1" dirty="0" err="1">
                <a:solidFill>
                  <a:srgbClr val="113265"/>
                </a:solidFill>
                <a:latin typeface="DIN Next Devanagari"/>
              </a:rPr>
              <a:t>changements</a:t>
            </a:r>
            <a:r>
              <a:rPr lang="en-US" sz="3600" b="1" dirty="0">
                <a:solidFill>
                  <a:srgbClr val="113265"/>
                </a:solidFill>
                <a:latin typeface="DIN Next Devanagari"/>
              </a:rPr>
              <a:t> </a:t>
            </a:r>
            <a:r>
              <a:rPr lang="en-US" sz="3600" b="1" dirty="0" err="1">
                <a:solidFill>
                  <a:srgbClr val="113265"/>
                </a:solidFill>
                <a:latin typeface="DIN Next Devanagari"/>
              </a:rPr>
              <a:t>structurels</a:t>
            </a:r>
            <a:r>
              <a:rPr lang="en-US" sz="3600" b="1" dirty="0">
                <a:solidFill>
                  <a:srgbClr val="113265"/>
                </a:solidFill>
                <a:latin typeface="DIN Next Devanagari"/>
              </a:rPr>
              <a:t> et/</a:t>
            </a:r>
            <a:r>
              <a:rPr lang="en-US" sz="3600" b="1" dirty="0" err="1">
                <a:solidFill>
                  <a:srgbClr val="113265"/>
                </a:solidFill>
                <a:latin typeface="DIN Next Devanagari"/>
              </a:rPr>
              <a:t>ou</a:t>
            </a:r>
            <a:r>
              <a:rPr lang="en-US" sz="3600" b="1" dirty="0">
                <a:solidFill>
                  <a:srgbClr val="113265"/>
                </a:solidFill>
                <a:latin typeface="DIN Next Devanagari"/>
              </a:rPr>
              <a:t> </a:t>
            </a:r>
            <a:r>
              <a:rPr lang="en-US" sz="3600" b="1" dirty="0" err="1">
                <a:solidFill>
                  <a:srgbClr val="113265"/>
                </a:solidFill>
                <a:latin typeface="DIN Next Devanagari"/>
              </a:rPr>
              <a:t>fonctionnels</a:t>
            </a:r>
            <a:r>
              <a:rPr lang="en-US" sz="3600" b="1" dirty="0">
                <a:solidFill>
                  <a:srgbClr val="113265"/>
                </a:solidFill>
                <a:latin typeface="DIN Next Devanagari"/>
              </a:rPr>
              <a:t> (par example, </a:t>
            </a:r>
            <a:r>
              <a:rPr lang="en-US" sz="3600" b="1" dirty="0" err="1">
                <a:solidFill>
                  <a:srgbClr val="113265"/>
                </a:solidFill>
                <a:latin typeface="DIN Next Devanagari"/>
              </a:rPr>
              <a:t>moléculaires</a:t>
            </a:r>
            <a:r>
              <a:rPr lang="en-US" sz="3600" b="1" dirty="0">
                <a:solidFill>
                  <a:srgbClr val="113265"/>
                </a:solidFill>
                <a:latin typeface="DIN Next Devanagari"/>
              </a:rPr>
              <a:t>, </a:t>
            </a:r>
            <a:r>
              <a:rPr lang="en-US" sz="3600" b="1" dirty="0" err="1">
                <a:solidFill>
                  <a:srgbClr val="113265"/>
                </a:solidFill>
                <a:latin typeface="DIN Next Devanagari"/>
              </a:rPr>
              <a:t>biochimiques</a:t>
            </a:r>
            <a:r>
              <a:rPr lang="en-US" sz="3600" b="1" dirty="0">
                <a:solidFill>
                  <a:srgbClr val="113265"/>
                </a:solidFill>
                <a:latin typeface="DIN Next Devanagari"/>
              </a:rPr>
              <a:t>) se </a:t>
            </a:r>
            <a:r>
              <a:rPr lang="en-US" sz="3600" b="1" dirty="0" err="1">
                <a:solidFill>
                  <a:srgbClr val="113265"/>
                </a:solidFill>
                <a:latin typeface="DIN Next Devanagari"/>
              </a:rPr>
              <a:t>produisent</a:t>
            </a:r>
            <a:r>
              <a:rPr lang="en-US" sz="3600" b="1" dirty="0">
                <a:solidFill>
                  <a:srgbClr val="113265"/>
                </a:solidFill>
                <a:latin typeface="DIN Next Devanagari"/>
              </a:rPr>
              <a:t> dans le </a:t>
            </a:r>
            <a:r>
              <a:rPr lang="en-US" sz="3600" b="1" dirty="0" err="1">
                <a:solidFill>
                  <a:srgbClr val="113265"/>
                </a:solidFill>
                <a:latin typeface="DIN Next Devanagari"/>
              </a:rPr>
              <a:t>cerveau</a:t>
            </a:r>
            <a:r>
              <a:rPr lang="en-US" sz="3600" b="1" dirty="0">
                <a:solidFill>
                  <a:srgbClr val="113265"/>
                </a:solidFill>
                <a:latin typeface="DIN Next Devanagari"/>
              </a:rPr>
              <a:t> </a:t>
            </a:r>
            <a:r>
              <a:rPr lang="en-US" sz="3600" b="1" dirty="0" err="1">
                <a:solidFill>
                  <a:srgbClr val="113265"/>
                </a:solidFill>
                <a:latin typeface="DIN Next Devanagari"/>
              </a:rPr>
              <a:t>lors</a:t>
            </a:r>
            <a:r>
              <a:rPr lang="en-US" sz="3600" b="1" dirty="0">
                <a:solidFill>
                  <a:srgbClr val="113265"/>
                </a:solidFill>
                <a:latin typeface="DIN Next Devanagari"/>
              </a:rPr>
              <a:t> </a:t>
            </a:r>
            <a:r>
              <a:rPr lang="en-US" sz="3600" b="1" dirty="0" err="1">
                <a:solidFill>
                  <a:srgbClr val="113265"/>
                </a:solidFill>
                <a:latin typeface="DIN Next Devanagari"/>
              </a:rPr>
              <a:t>d’une</a:t>
            </a:r>
            <a:r>
              <a:rPr lang="en-US" sz="3600" b="1" dirty="0">
                <a:solidFill>
                  <a:srgbClr val="113265"/>
                </a:solidFill>
                <a:latin typeface="DIN Next Devanagari"/>
              </a:rPr>
              <a:t> commotion </a:t>
            </a:r>
            <a:r>
              <a:rPr lang="en-US" sz="3600" b="1" dirty="0" err="1">
                <a:solidFill>
                  <a:srgbClr val="113265"/>
                </a:solidFill>
                <a:latin typeface="DIN Next Devanagari"/>
              </a:rPr>
              <a:t>cérébrale</a:t>
            </a:r>
            <a:r>
              <a:rPr lang="en-US" sz="3600" b="1" dirty="0">
                <a:solidFill>
                  <a:srgbClr val="113265"/>
                </a:solidFill>
                <a:latin typeface="DIN Next Devanagari"/>
              </a:rPr>
              <a:t>? </a:t>
            </a:r>
            <a:r>
              <a:rPr lang="en-US" sz="3600" dirty="0">
                <a:solidFill>
                  <a:srgbClr val="113265"/>
                </a:solidFill>
                <a:latin typeface="DIN Next Devanagari"/>
              </a:rPr>
              <a:t>Comment </a:t>
            </a:r>
            <a:r>
              <a:rPr lang="en-US" sz="3600" dirty="0" err="1">
                <a:solidFill>
                  <a:srgbClr val="113265"/>
                </a:solidFill>
                <a:latin typeface="DIN Next Devanagari"/>
              </a:rPr>
              <a:t>l’intensité</a:t>
            </a:r>
            <a:r>
              <a:rPr lang="en-US" sz="3600" dirty="0">
                <a:solidFill>
                  <a:srgbClr val="113265"/>
                </a:solidFill>
                <a:latin typeface="DIN Next Devanagari"/>
              </a:rPr>
              <a:t> et la direction des forces </a:t>
            </a:r>
            <a:r>
              <a:rPr lang="en-US" sz="3600" dirty="0" err="1">
                <a:solidFill>
                  <a:srgbClr val="113265"/>
                </a:solidFill>
                <a:latin typeface="DIN Next Devanagari"/>
              </a:rPr>
              <a:t>impliquées</a:t>
            </a:r>
            <a:r>
              <a:rPr lang="en-US" sz="3600" dirty="0">
                <a:solidFill>
                  <a:srgbClr val="113265"/>
                </a:solidFill>
                <a:latin typeface="DIN Next Devanagari"/>
              </a:rPr>
              <a:t> dans le </a:t>
            </a:r>
            <a:r>
              <a:rPr lang="en-US" sz="3600" dirty="0" err="1">
                <a:solidFill>
                  <a:srgbClr val="113265"/>
                </a:solidFill>
                <a:latin typeface="DIN Next Devanagari"/>
              </a:rPr>
              <a:t>traumatisme</a:t>
            </a:r>
            <a:r>
              <a:rPr lang="en-US" sz="3600" dirty="0">
                <a:solidFill>
                  <a:srgbClr val="113265"/>
                </a:solidFill>
                <a:latin typeface="DIN Next Devanagari"/>
              </a:rPr>
              <a:t> </a:t>
            </a:r>
            <a:r>
              <a:rPr lang="en-US" sz="3600" dirty="0" err="1">
                <a:solidFill>
                  <a:srgbClr val="113265"/>
                </a:solidFill>
                <a:latin typeface="DIN Next Devanagari"/>
              </a:rPr>
              <a:t>crânien</a:t>
            </a:r>
            <a:r>
              <a:rPr lang="en-US" sz="3600" dirty="0">
                <a:solidFill>
                  <a:srgbClr val="113265"/>
                </a:solidFill>
                <a:latin typeface="DIN Next Devanagari"/>
              </a:rPr>
              <a:t> </a:t>
            </a:r>
            <a:r>
              <a:rPr lang="en-US" sz="3600" dirty="0" err="1">
                <a:solidFill>
                  <a:srgbClr val="113265"/>
                </a:solidFill>
                <a:latin typeface="DIN Next Devanagari"/>
              </a:rPr>
              <a:t>provoquent-elles</a:t>
            </a:r>
            <a:r>
              <a:rPr lang="en-US" sz="3600" dirty="0">
                <a:solidFill>
                  <a:srgbClr val="113265"/>
                </a:solidFill>
                <a:latin typeface="DIN Next Devanagari"/>
              </a:rPr>
              <a:t> la </a:t>
            </a:r>
            <a:r>
              <a:rPr lang="en-US" sz="3600" dirty="0" err="1">
                <a:solidFill>
                  <a:srgbClr val="113265"/>
                </a:solidFill>
                <a:latin typeface="DIN Next Devanagari"/>
              </a:rPr>
              <a:t>lésion</a:t>
            </a:r>
            <a:r>
              <a:rPr lang="en-US" sz="3600" dirty="0">
                <a:solidFill>
                  <a:srgbClr val="113265"/>
                </a:solidFill>
                <a:latin typeface="DIN Next Devanagari"/>
              </a:rPr>
              <a:t> </a:t>
            </a:r>
            <a:r>
              <a:rPr lang="en-US" sz="3600" dirty="0" err="1">
                <a:solidFill>
                  <a:srgbClr val="113265"/>
                </a:solidFill>
                <a:latin typeface="DIN Next Devanagari"/>
              </a:rPr>
              <a:t>cérébrale</a:t>
            </a:r>
            <a:r>
              <a:rPr lang="en-US" sz="3600" dirty="0">
                <a:solidFill>
                  <a:srgbClr val="113265"/>
                </a:solidFill>
                <a:latin typeface="DIN Next Devanagari"/>
              </a:rPr>
              <a:t>, et la </a:t>
            </a:r>
            <a:r>
              <a:rPr lang="en-US" sz="3600" dirty="0" err="1">
                <a:solidFill>
                  <a:srgbClr val="113265"/>
                </a:solidFill>
                <a:latin typeface="DIN Next Devanagari"/>
              </a:rPr>
              <a:t>localisation</a:t>
            </a:r>
            <a:r>
              <a:rPr lang="en-US" sz="3600" dirty="0">
                <a:solidFill>
                  <a:srgbClr val="113265"/>
                </a:solidFill>
                <a:latin typeface="DIN Next Devanagari"/>
              </a:rPr>
              <a:t> de la </a:t>
            </a:r>
            <a:r>
              <a:rPr lang="en-US" sz="3600" dirty="0" err="1">
                <a:solidFill>
                  <a:srgbClr val="113265"/>
                </a:solidFill>
                <a:latin typeface="DIN Next Devanagari"/>
              </a:rPr>
              <a:t>lésion</a:t>
            </a:r>
            <a:r>
              <a:rPr lang="en-US" sz="3600" dirty="0">
                <a:solidFill>
                  <a:srgbClr val="113265"/>
                </a:solidFill>
                <a:latin typeface="DIN Next Devanagari"/>
              </a:rPr>
              <a:t> </a:t>
            </a:r>
            <a:r>
              <a:rPr lang="en-US" sz="3600" dirty="0" err="1">
                <a:solidFill>
                  <a:srgbClr val="113265"/>
                </a:solidFill>
                <a:latin typeface="DIN Next Devanagari"/>
              </a:rPr>
              <a:t>cérébrale</a:t>
            </a:r>
            <a:r>
              <a:rPr lang="en-US" sz="3600" dirty="0">
                <a:solidFill>
                  <a:srgbClr val="113265"/>
                </a:solidFill>
                <a:latin typeface="DIN Next Devanagari"/>
              </a:rPr>
              <a:t> a-t-</a:t>
            </a:r>
            <a:r>
              <a:rPr lang="en-US" sz="3600" dirty="0" err="1">
                <a:solidFill>
                  <a:srgbClr val="113265"/>
                </a:solidFill>
                <a:latin typeface="DIN Next Devanagari"/>
              </a:rPr>
              <a:t>elle</a:t>
            </a:r>
            <a:r>
              <a:rPr lang="en-US" sz="3600" dirty="0">
                <a:solidFill>
                  <a:srgbClr val="113265"/>
                </a:solidFill>
                <a:latin typeface="DIN Next Devanagari"/>
              </a:rPr>
              <a:t> un impact sur les </a:t>
            </a:r>
            <a:r>
              <a:rPr lang="en-US" sz="3600" dirty="0" err="1">
                <a:solidFill>
                  <a:srgbClr val="113265"/>
                </a:solidFill>
                <a:latin typeface="DIN Next Devanagari"/>
              </a:rPr>
              <a:t>symptômes</a:t>
            </a:r>
            <a:r>
              <a:rPr lang="en-US" sz="3600" dirty="0">
                <a:solidFill>
                  <a:srgbClr val="113265"/>
                </a:solidFill>
                <a:latin typeface="DIN Next Devanagari"/>
              </a:rPr>
              <a:t> et la </a:t>
            </a:r>
            <a:r>
              <a:rPr lang="en-US" sz="3600" dirty="0" err="1">
                <a:solidFill>
                  <a:srgbClr val="113265"/>
                </a:solidFill>
                <a:latin typeface="DIN Next Devanagari"/>
              </a:rPr>
              <a:t>gravité</a:t>
            </a:r>
            <a:r>
              <a:rPr lang="en-US" sz="3600" dirty="0">
                <a:solidFill>
                  <a:srgbClr val="113265"/>
                </a:solidFill>
                <a:latin typeface="DIN Next Devanagari"/>
              </a:rPr>
              <a:t>?</a:t>
            </a:r>
            <a:endParaRPr lang="en-US" sz="3600" dirty="0">
              <a:solidFill>
                <a:srgbClr val="113265"/>
              </a:solidFill>
              <a:latin typeface="DIN Next Devanagari"/>
              <a:cs typeface="DIN Next Devanagari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6172AE9-47A9-0281-7BBE-1D95DEA28A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53" t="6191" r="3811"/>
          <a:stretch/>
        </p:blipFill>
        <p:spPr>
          <a:xfrm>
            <a:off x="13700823" y="8569904"/>
            <a:ext cx="4579557" cy="160116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25989" y="5858258"/>
            <a:ext cx="7835130" cy="7468034"/>
            <a:chOff x="0" y="0"/>
            <a:chExt cx="6350000" cy="6350000"/>
          </a:xfrm>
          <a:solidFill>
            <a:srgbClr val="8EB282"/>
          </a:solidFill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1183092" y="4639058"/>
            <a:ext cx="4251957" cy="5647942"/>
            <a:chOff x="0" y="0"/>
            <a:chExt cx="1119857" cy="148752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19857" cy="1487524"/>
            </a:xfrm>
            <a:custGeom>
              <a:avLst/>
              <a:gdLst/>
              <a:ahLst/>
              <a:cxnLst/>
              <a:rect l="l" t="t" r="r" b="b"/>
              <a:pathLst>
                <a:path w="1119857" h="1487524">
                  <a:moveTo>
                    <a:pt x="0" y="0"/>
                  </a:moveTo>
                  <a:lnTo>
                    <a:pt x="1119857" y="0"/>
                  </a:lnTo>
                  <a:lnTo>
                    <a:pt x="1119857" y="1487524"/>
                  </a:lnTo>
                  <a:lnTo>
                    <a:pt x="0" y="14875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13252558" y="-3091019"/>
            <a:ext cx="2302777" cy="8392717"/>
            <a:chOff x="0" y="0"/>
            <a:chExt cx="902174" cy="3288069"/>
          </a:xfrm>
          <a:solidFill>
            <a:srgbClr val="5797BF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902174" cy="3288069"/>
            </a:xfrm>
            <a:custGeom>
              <a:avLst/>
              <a:gdLst/>
              <a:ahLst/>
              <a:cxnLst/>
              <a:rect l="l" t="t" r="r" b="b"/>
              <a:pathLst>
                <a:path w="902174" h="3288069">
                  <a:moveTo>
                    <a:pt x="0" y="0"/>
                  </a:moveTo>
                  <a:lnTo>
                    <a:pt x="902174" y="0"/>
                  </a:lnTo>
                  <a:lnTo>
                    <a:pt x="902174" y="3288069"/>
                  </a:lnTo>
                  <a:lnTo>
                    <a:pt x="0" y="3288069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836899" y="1028700"/>
            <a:ext cx="14741377" cy="2456056"/>
            <a:chOff x="0" y="0"/>
            <a:chExt cx="3882503" cy="64686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882503" cy="646862"/>
            </a:xfrm>
            <a:custGeom>
              <a:avLst/>
              <a:gdLst/>
              <a:ahLst/>
              <a:cxnLst/>
              <a:rect l="l" t="t" r="r" b="b"/>
              <a:pathLst>
                <a:path w="3882503" h="646862">
                  <a:moveTo>
                    <a:pt x="0" y="0"/>
                  </a:moveTo>
                  <a:lnTo>
                    <a:pt x="3882503" y="0"/>
                  </a:lnTo>
                  <a:lnTo>
                    <a:pt x="3882503" y="646862"/>
                  </a:lnTo>
                  <a:lnTo>
                    <a:pt x="0" y="646862"/>
                  </a:lnTo>
                  <a:close/>
                </a:path>
              </a:pathLst>
            </a:custGeom>
            <a:solidFill>
              <a:srgbClr val="FEFEFE"/>
            </a:solidFill>
            <a:ln w="200025">
              <a:solidFill>
                <a:srgbClr val="4E5B79"/>
              </a:solidFill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388903" y="1418940"/>
            <a:ext cx="1997655" cy="1369980"/>
          </a:xfrm>
          <a:custGeom>
            <a:avLst/>
            <a:gdLst/>
            <a:ahLst/>
            <a:cxnLst/>
            <a:rect l="l" t="t" r="r" b="b"/>
            <a:pathLst>
              <a:path w="443966" h="532132">
                <a:moveTo>
                  <a:pt x="0" y="0"/>
                </a:moveTo>
                <a:lnTo>
                  <a:pt x="443966" y="0"/>
                </a:lnTo>
                <a:lnTo>
                  <a:pt x="443966" y="532132"/>
                </a:lnTo>
                <a:lnTo>
                  <a:pt x="0" y="532132"/>
                </a:lnTo>
                <a:close/>
              </a:path>
            </a:pathLst>
          </a:custGeom>
          <a:solidFill>
            <a:srgbClr val="FFFFFF"/>
          </a:solidFill>
        </p:spPr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6298" y="1069476"/>
            <a:ext cx="2237343" cy="223734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/>
          <a:srcRect t="8655" r="70702"/>
          <a:stretch>
            <a:fillRect/>
          </a:stretch>
        </p:blipFill>
        <p:spPr>
          <a:xfrm>
            <a:off x="1431638" y="4784172"/>
            <a:ext cx="3610089" cy="5512353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37E9FA62-6BF7-16A2-819E-41A586FC1F08}"/>
              </a:ext>
            </a:extLst>
          </p:cNvPr>
          <p:cNvSpPr txBox="1"/>
          <p:nvPr/>
        </p:nvSpPr>
        <p:spPr>
          <a:xfrm>
            <a:off x="4626327" y="1863233"/>
            <a:ext cx="12448917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  <a:spcBef>
                <a:spcPct val="0"/>
              </a:spcBef>
            </a:pPr>
            <a:r>
              <a:rPr lang="en-US" sz="6000" spc="1200" dirty="0">
                <a:solidFill>
                  <a:srgbClr val="113E71"/>
                </a:solidFill>
                <a:latin typeface="DIN Next Devanagari Bold"/>
              </a:rPr>
              <a:t>EFFETS À LONG TERME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28BFAFD3-24CD-75F1-15AB-C5FECABA101D}"/>
              </a:ext>
            </a:extLst>
          </p:cNvPr>
          <p:cNvSpPr txBox="1"/>
          <p:nvPr/>
        </p:nvSpPr>
        <p:spPr>
          <a:xfrm>
            <a:off x="6756043" y="4635430"/>
            <a:ext cx="11530111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000" b="1" dirty="0" err="1">
                <a:solidFill>
                  <a:srgbClr val="113265"/>
                </a:solidFill>
                <a:latin typeface="DIN Next Devanagari"/>
              </a:rPr>
              <a:t>Quels</a:t>
            </a:r>
            <a:r>
              <a:rPr lang="en-US" sz="5000" b="1" dirty="0">
                <a:solidFill>
                  <a:srgbClr val="113265"/>
                </a:solidFill>
                <a:latin typeface="DIN Next Devanagari"/>
              </a:rPr>
              <a:t> </a:t>
            </a:r>
            <a:r>
              <a:rPr lang="en-US" sz="5000" b="1" dirty="0" err="1">
                <a:solidFill>
                  <a:srgbClr val="113265"/>
                </a:solidFill>
                <a:latin typeface="DIN Next Devanagari"/>
              </a:rPr>
              <a:t>sont</a:t>
            </a:r>
            <a:r>
              <a:rPr lang="en-US" sz="5000" b="1" dirty="0">
                <a:solidFill>
                  <a:srgbClr val="113265"/>
                </a:solidFill>
                <a:latin typeface="DIN Next Devanagari"/>
              </a:rPr>
              <a:t> les </a:t>
            </a:r>
            <a:r>
              <a:rPr lang="en-US" sz="5000" b="1" dirty="0" err="1">
                <a:solidFill>
                  <a:srgbClr val="113265"/>
                </a:solidFill>
                <a:latin typeface="DIN Next Devanagari"/>
              </a:rPr>
              <a:t>effets</a:t>
            </a:r>
            <a:r>
              <a:rPr lang="en-US" sz="5000" b="1" dirty="0">
                <a:solidFill>
                  <a:srgbClr val="113265"/>
                </a:solidFill>
                <a:latin typeface="DIN Next Devanagari"/>
              </a:rPr>
              <a:t> à long </a:t>
            </a:r>
            <a:r>
              <a:rPr lang="en-US" sz="5000" b="1" dirty="0" err="1">
                <a:solidFill>
                  <a:srgbClr val="113265"/>
                </a:solidFill>
                <a:latin typeface="DIN Next Devanagari"/>
              </a:rPr>
              <a:t>terme</a:t>
            </a:r>
            <a:r>
              <a:rPr lang="en-US" sz="5000" b="1" dirty="0">
                <a:solidFill>
                  <a:srgbClr val="113265"/>
                </a:solidFill>
                <a:latin typeface="DIN Next Devanagari"/>
              </a:rPr>
              <a:t> des commotions </a:t>
            </a:r>
            <a:r>
              <a:rPr lang="en-US" sz="5000" b="1" dirty="0" err="1">
                <a:solidFill>
                  <a:srgbClr val="113265"/>
                </a:solidFill>
                <a:latin typeface="DIN Next Devanagari"/>
              </a:rPr>
              <a:t>cérébrales</a:t>
            </a:r>
            <a:r>
              <a:rPr lang="en-US" sz="5000" b="1" dirty="0">
                <a:solidFill>
                  <a:srgbClr val="113265"/>
                </a:solidFill>
                <a:latin typeface="DIN Next Devanagari"/>
              </a:rPr>
              <a:t> </a:t>
            </a:r>
            <a:r>
              <a:rPr lang="en-US" sz="5000" b="1" dirty="0" err="1">
                <a:solidFill>
                  <a:srgbClr val="113265"/>
                </a:solidFill>
                <a:latin typeface="DIN Next Devanagari"/>
              </a:rPr>
              <a:t>uniques</a:t>
            </a:r>
            <a:r>
              <a:rPr lang="en-US" sz="5000" b="1" dirty="0">
                <a:solidFill>
                  <a:srgbClr val="113265"/>
                </a:solidFill>
                <a:latin typeface="DIN Next Devanagari"/>
              </a:rPr>
              <a:t> </a:t>
            </a:r>
            <a:r>
              <a:rPr lang="en-US" sz="5000" b="1" dirty="0" err="1">
                <a:solidFill>
                  <a:srgbClr val="113265"/>
                </a:solidFill>
                <a:latin typeface="DIN Next Devanagari"/>
              </a:rPr>
              <a:t>ou</a:t>
            </a:r>
            <a:r>
              <a:rPr lang="en-US" sz="5000" b="1" dirty="0">
                <a:solidFill>
                  <a:srgbClr val="113265"/>
                </a:solidFill>
                <a:latin typeface="DIN Next Devanagari"/>
              </a:rPr>
              <a:t> multiples</a:t>
            </a:r>
            <a:r>
              <a:rPr lang="en-US" sz="5000" dirty="0">
                <a:solidFill>
                  <a:srgbClr val="113265"/>
                </a:solidFill>
                <a:latin typeface="DIN Next Devanagari"/>
              </a:rPr>
              <a:t>, et comment </a:t>
            </a:r>
            <a:r>
              <a:rPr lang="en-US" sz="5000" dirty="0" err="1">
                <a:solidFill>
                  <a:srgbClr val="113265"/>
                </a:solidFill>
                <a:latin typeface="DIN Next Devanagari"/>
              </a:rPr>
              <a:t>ces</a:t>
            </a:r>
            <a:r>
              <a:rPr lang="en-US" sz="5000" dirty="0">
                <a:solidFill>
                  <a:srgbClr val="113265"/>
                </a:solidFill>
                <a:latin typeface="DIN Next Devanagari"/>
              </a:rPr>
              <a:t> </a:t>
            </a:r>
            <a:r>
              <a:rPr lang="en-US" sz="5000" dirty="0" err="1">
                <a:solidFill>
                  <a:srgbClr val="113265"/>
                </a:solidFill>
                <a:latin typeface="DIN Next Devanagari"/>
              </a:rPr>
              <a:t>effets</a:t>
            </a:r>
            <a:r>
              <a:rPr lang="en-US" sz="5000" dirty="0">
                <a:solidFill>
                  <a:srgbClr val="113265"/>
                </a:solidFill>
                <a:latin typeface="DIN Next Devanagari"/>
              </a:rPr>
              <a:t> </a:t>
            </a:r>
            <a:r>
              <a:rPr lang="en-US" sz="5000" dirty="0" err="1">
                <a:solidFill>
                  <a:srgbClr val="113265"/>
                </a:solidFill>
                <a:latin typeface="DIN Next Devanagari"/>
              </a:rPr>
              <a:t>influencent-ils</a:t>
            </a:r>
            <a:r>
              <a:rPr lang="en-US" sz="5000" dirty="0">
                <a:solidFill>
                  <a:srgbClr val="113265"/>
                </a:solidFill>
                <a:latin typeface="DIN Next Devanagari"/>
              </a:rPr>
              <a:t> la vie </a:t>
            </a:r>
            <a:r>
              <a:rPr lang="en-US" sz="5000" dirty="0" err="1">
                <a:solidFill>
                  <a:srgbClr val="113265"/>
                </a:solidFill>
                <a:latin typeface="DIN Next Devanagari"/>
              </a:rPr>
              <a:t>quotidienne</a:t>
            </a:r>
            <a:r>
              <a:rPr lang="en-US" sz="5000" dirty="0">
                <a:solidFill>
                  <a:srgbClr val="113265"/>
                </a:solidFill>
                <a:latin typeface="DIN Next Devanagari"/>
              </a:rPr>
              <a:t>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AB2757-BE95-1843-E2EF-4C78A8622B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53" t="6191" r="3811"/>
          <a:stretch/>
        </p:blipFill>
        <p:spPr>
          <a:xfrm>
            <a:off x="13700823" y="8569904"/>
            <a:ext cx="4579557" cy="16011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4A5A63427CAD42AD0FF63DDFEABA33" ma:contentTypeVersion="13" ma:contentTypeDescription="Create a new document." ma:contentTypeScope="" ma:versionID="8e4c9ba2ef0f0705aaff51e778e32b59">
  <xsd:schema xmlns:xsd="http://www.w3.org/2001/XMLSchema" xmlns:xs="http://www.w3.org/2001/XMLSchema" xmlns:p="http://schemas.microsoft.com/office/2006/metadata/properties" xmlns:ns2="d4b9f1fb-8244-40fe-8268-e3e493fe27e9" xmlns:ns3="7a3345f1-778e-45c4-a853-5f00f234c208" targetNamespace="http://schemas.microsoft.com/office/2006/metadata/properties" ma:root="true" ma:fieldsID="d517cbe29a4355ff3e19e27a856c45d5" ns2:_="" ns3:_="">
    <xsd:import namespace="d4b9f1fb-8244-40fe-8268-e3e493fe27e9"/>
    <xsd:import namespace="7a3345f1-778e-45c4-a853-5f00f234c2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b9f1fb-8244-40fe-8268-e3e493fe27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fe164b29-4069-4387-b6aa-f01f2a1f47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3345f1-778e-45c4-a853-5f00f234c20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abc72650-1c61-4071-bf3e-cb559f5ab4f7}" ma:internalName="TaxCatchAll" ma:showField="CatchAllData" ma:web="7a3345f1-778e-45c4-a853-5f00f234c2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3345f1-778e-45c4-a853-5f00f234c208" xsi:nil="true"/>
    <lcf76f155ced4ddcb4097134ff3c332f xmlns="d4b9f1fb-8244-40fe-8268-e3e493fe27e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CADA794-40EE-4F4A-AE6F-5CDC217896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3D4851-AE10-4C43-9FAC-216A880978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b9f1fb-8244-40fe-8268-e3e493fe27e9"/>
    <ds:schemaRef ds:uri="7a3345f1-778e-45c4-a853-5f00f234c2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00794B-1B80-4D63-B172-0306690AEA72}">
  <ds:schemaRefs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  <ds:schemaRef ds:uri="d4b9f1fb-8244-40fe-8268-e3e493fe27e9"/>
    <ds:schemaRef ds:uri="http://schemas.microsoft.com/office/2006/documentManagement/types"/>
    <ds:schemaRef ds:uri="7a3345f1-778e-45c4-a853-5f00f234c20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530</Words>
  <Application>Microsoft Office PowerPoint</Application>
  <PresentationFormat>Custom</PresentationFormat>
  <Paragraphs>61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Deck (EN)</dc:title>
  <cp:lastModifiedBy>Katherine Wilson</cp:lastModifiedBy>
  <cp:revision>145</cp:revision>
  <dcterms:created xsi:type="dcterms:W3CDTF">2006-08-16T00:00:00Z</dcterms:created>
  <dcterms:modified xsi:type="dcterms:W3CDTF">2023-06-06T19:38:05Z</dcterms:modified>
  <dc:identifier>DAFioiZThLg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0x010100464A5A63427CAD42AD0FF63DDFEABA33</vt:lpwstr>
  </property>
  <property fmtid="{D5CDD505-2E9C-101B-9397-08002B2CF9AE}" pid="3" name="MediaServiceImageTags">
    <vt:lpwstr/>
  </property>
</Properties>
</file>