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318" r:id="rId5"/>
    <p:sldId id="304" r:id="rId6"/>
    <p:sldId id="258" r:id="rId7"/>
    <p:sldId id="319" r:id="rId8"/>
    <p:sldId id="320" r:id="rId9"/>
    <p:sldId id="321" r:id="rId10"/>
    <p:sldId id="262" r:id="rId11"/>
    <p:sldId id="322" r:id="rId12"/>
    <p:sldId id="323" r:id="rId13"/>
    <p:sldId id="265" r:id="rId14"/>
    <p:sldId id="324" r:id="rId15"/>
    <p:sldId id="325" r:id="rId16"/>
    <p:sldId id="299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IN Next Devanagari" panose="020B0604020202020204" charset="0"/>
      <p:regular r:id="rId23"/>
    </p:embeddedFont>
    <p:embeddedFont>
      <p:font typeface="DIN Next Devanagari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7BF"/>
    <a:srgbClr val="4E5B79"/>
    <a:srgbClr val="2FA80C"/>
    <a:srgbClr val="7D11AB"/>
    <a:srgbClr val="E68448"/>
    <a:srgbClr val="2866B4"/>
    <a:srgbClr val="8B0FB5"/>
    <a:srgbClr val="108635"/>
    <a:srgbClr val="4E1F8D"/>
    <a:srgbClr val="711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77308-0127-4989-AEEA-C3152C70343A}" v="9" dt="2023-05-29T14:09:58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Wilson" userId="494a782b-8e6f-46bb-8fbd-0c228675a8c6" providerId="ADAL" clId="{5E605D5D-1242-4992-BFAB-92CEA335EEDA}"/>
    <pc:docChg chg="undo custSel delSld modSld">
      <pc:chgData name="Katherine Wilson" userId="494a782b-8e6f-46bb-8fbd-0c228675a8c6" providerId="ADAL" clId="{5E605D5D-1242-4992-BFAB-92CEA335EEDA}" dt="2023-05-18T18:04:22.899" v="304" actId="208"/>
      <pc:docMkLst>
        <pc:docMk/>
      </pc:docMkLst>
      <pc:sldChg chg="addSp delSp modSp mod">
        <pc:chgData name="Katherine Wilson" userId="494a782b-8e6f-46bb-8fbd-0c228675a8c6" providerId="ADAL" clId="{5E605D5D-1242-4992-BFAB-92CEA335EEDA}" dt="2023-05-18T17:58:54.910" v="208" actId="207"/>
        <pc:sldMkLst>
          <pc:docMk/>
          <pc:sldMk cId="0" sldId="257"/>
        </pc:sldMkLst>
        <pc:spChg chg="mod">
          <ac:chgData name="Katherine Wilson" userId="494a782b-8e6f-46bb-8fbd-0c228675a8c6" providerId="ADAL" clId="{5E605D5D-1242-4992-BFAB-92CEA335EEDA}" dt="2023-05-18T17:57:36.685" v="192" actId="207"/>
          <ac:spMkLst>
            <pc:docMk/>
            <pc:sldMk cId="0" sldId="257"/>
            <ac:spMk id="5" creationId="{00000000-0000-0000-0000-000000000000}"/>
          </ac:spMkLst>
        </pc:spChg>
        <pc:spChg chg="mod">
          <ac:chgData name="Katherine Wilson" userId="494a782b-8e6f-46bb-8fbd-0c228675a8c6" providerId="ADAL" clId="{5E605D5D-1242-4992-BFAB-92CEA335EEDA}" dt="2023-05-18T17:57:54.353" v="195" actId="165"/>
          <ac:spMkLst>
            <pc:docMk/>
            <pc:sldMk cId="0" sldId="257"/>
            <ac:spMk id="15" creationId="{00000000-0000-0000-0000-000000000000}"/>
          </ac:spMkLst>
        </pc:spChg>
        <pc:spChg chg="mod">
          <ac:chgData name="Katherine Wilson" userId="494a782b-8e6f-46bb-8fbd-0c228675a8c6" providerId="ADAL" clId="{5E605D5D-1242-4992-BFAB-92CEA335EEDA}" dt="2023-05-18T17:57:54.353" v="195" actId="165"/>
          <ac:spMkLst>
            <pc:docMk/>
            <pc:sldMk cId="0" sldId="257"/>
            <ac:spMk id="16" creationId="{00000000-0000-0000-0000-000000000000}"/>
          </ac:spMkLst>
        </pc:spChg>
        <pc:grpChg chg="mod">
          <ac:chgData name="Katherine Wilson" userId="494a782b-8e6f-46bb-8fbd-0c228675a8c6" providerId="ADAL" clId="{5E605D5D-1242-4992-BFAB-92CEA335EEDA}" dt="2023-05-18T17:57:36.685" v="192" actId="207"/>
          <ac:grpSpMkLst>
            <pc:docMk/>
            <pc:sldMk cId="0" sldId="257"/>
            <ac:grpSpMk id="4" creationId="{00000000-0000-0000-0000-000000000000}"/>
          </ac:grpSpMkLst>
        </pc:grpChg>
        <pc:grpChg chg="mod">
          <ac:chgData name="Katherine Wilson" userId="494a782b-8e6f-46bb-8fbd-0c228675a8c6" providerId="ADAL" clId="{5E605D5D-1242-4992-BFAB-92CEA335EEDA}" dt="2023-05-18T17:57:20.979" v="190" actId="1076"/>
          <ac:grpSpMkLst>
            <pc:docMk/>
            <pc:sldMk cId="0" sldId="257"/>
            <ac:grpSpMk id="6" creationId="{00000000-0000-0000-0000-000000000000}"/>
          </ac:grpSpMkLst>
        </pc:grpChg>
        <pc:grpChg chg="del mod">
          <ac:chgData name="Katherine Wilson" userId="494a782b-8e6f-46bb-8fbd-0c228675a8c6" providerId="ADAL" clId="{5E605D5D-1242-4992-BFAB-92CEA335EEDA}" dt="2023-05-18T17:57:54.353" v="195" actId="165"/>
          <ac:grpSpMkLst>
            <pc:docMk/>
            <pc:sldMk cId="0" sldId="257"/>
            <ac:grpSpMk id="13" creationId="{00000000-0000-0000-0000-000000000000}"/>
          </ac:grpSpMkLst>
        </pc:grpChg>
        <pc:grpChg chg="mod topLvl">
          <ac:chgData name="Katherine Wilson" userId="494a782b-8e6f-46bb-8fbd-0c228675a8c6" providerId="ADAL" clId="{5E605D5D-1242-4992-BFAB-92CEA335EEDA}" dt="2023-05-18T17:57:54.353" v="195" actId="165"/>
          <ac:grpSpMkLst>
            <pc:docMk/>
            <pc:sldMk cId="0" sldId="257"/>
            <ac:grpSpMk id="14" creationId="{00000000-0000-0000-0000-000000000000}"/>
          </ac:grpSpMkLst>
        </pc:grpChg>
        <pc:picChg chg="mod topLvl">
          <ac:chgData name="Katherine Wilson" userId="494a782b-8e6f-46bb-8fbd-0c228675a8c6" providerId="ADAL" clId="{5E605D5D-1242-4992-BFAB-92CEA335EEDA}" dt="2023-05-18T17:58:54.910" v="208" actId="207"/>
          <ac:picMkLst>
            <pc:docMk/>
            <pc:sldMk cId="0" sldId="257"/>
            <ac:picMk id="17" creationId="{00000000-0000-0000-0000-000000000000}"/>
          </ac:picMkLst>
        </pc:picChg>
        <pc:picChg chg="del">
          <ac:chgData name="Katherine Wilson" userId="494a782b-8e6f-46bb-8fbd-0c228675a8c6" providerId="ADAL" clId="{5E605D5D-1242-4992-BFAB-92CEA335EEDA}" dt="2023-05-18T17:57:15.566" v="186" actId="478"/>
          <ac:picMkLst>
            <pc:docMk/>
            <pc:sldMk cId="0" sldId="257"/>
            <ac:picMk id="19" creationId="{00000000-0000-0000-0000-000000000000}"/>
          </ac:picMkLst>
        </pc:picChg>
        <pc:picChg chg="add mod">
          <ac:chgData name="Katherine Wilson" userId="494a782b-8e6f-46bb-8fbd-0c228675a8c6" providerId="ADAL" clId="{5E605D5D-1242-4992-BFAB-92CEA335EEDA}" dt="2023-05-18T17:57:23.416" v="191" actId="1076"/>
          <ac:picMkLst>
            <pc:docMk/>
            <pc:sldMk cId="0" sldId="257"/>
            <ac:picMk id="21" creationId="{5124F4AC-BE23-847A-F547-5A3D3FED9C65}"/>
          </ac:picMkLst>
        </pc:picChg>
      </pc:sldChg>
      <pc:sldChg chg="addSp delSp modSp mod">
        <pc:chgData name="Katherine Wilson" userId="494a782b-8e6f-46bb-8fbd-0c228675a8c6" providerId="ADAL" clId="{5E605D5D-1242-4992-BFAB-92CEA335EEDA}" dt="2023-05-18T17:58:29.092" v="201"/>
        <pc:sldMkLst>
          <pc:docMk/>
          <pc:sldMk cId="0" sldId="258"/>
        </pc:sldMkLst>
        <pc:spChg chg="mod">
          <ac:chgData name="Katherine Wilson" userId="494a782b-8e6f-46bb-8fbd-0c228675a8c6" providerId="ADAL" clId="{5E605D5D-1242-4992-BFAB-92CEA335EEDA}" dt="2023-05-18T17:58:22.310" v="199" actId="207"/>
          <ac:spMkLst>
            <pc:docMk/>
            <pc:sldMk cId="0" sldId="258"/>
            <ac:spMk id="3" creationId="{00000000-0000-0000-0000-000000000000}"/>
          </ac:spMkLst>
        </pc:spChg>
        <pc:spChg chg="mod">
          <ac:chgData name="Katherine Wilson" userId="494a782b-8e6f-46bb-8fbd-0c228675a8c6" providerId="ADAL" clId="{5E605D5D-1242-4992-BFAB-92CEA335EEDA}" dt="2023-05-18T17:58:11.658" v="197" actId="165"/>
          <ac:spMkLst>
            <pc:docMk/>
            <pc:sldMk cId="0" sldId="258"/>
            <ac:spMk id="11" creationId="{00000000-0000-0000-0000-000000000000}"/>
          </ac:spMkLst>
        </pc:spChg>
        <pc:spChg chg="mod">
          <ac:chgData name="Katherine Wilson" userId="494a782b-8e6f-46bb-8fbd-0c228675a8c6" providerId="ADAL" clId="{5E605D5D-1242-4992-BFAB-92CEA335EEDA}" dt="2023-05-18T17:58:11.658" v="197" actId="165"/>
          <ac:spMkLst>
            <pc:docMk/>
            <pc:sldMk cId="0" sldId="258"/>
            <ac:spMk id="12" creationId="{00000000-0000-0000-0000-000000000000}"/>
          </ac:spMkLst>
        </pc:spChg>
        <pc:grpChg chg="mod">
          <ac:chgData name="Katherine Wilson" userId="494a782b-8e6f-46bb-8fbd-0c228675a8c6" providerId="ADAL" clId="{5E605D5D-1242-4992-BFAB-92CEA335EEDA}" dt="2023-05-18T17:58:22.310" v="199" actId="207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Katherine Wilson" userId="494a782b-8e6f-46bb-8fbd-0c228675a8c6" providerId="ADAL" clId="{5E605D5D-1242-4992-BFAB-92CEA335EEDA}" dt="2023-05-18T17:58:11.658" v="197" actId="165"/>
          <ac:grpSpMkLst>
            <pc:docMk/>
            <pc:sldMk cId="0" sldId="258"/>
            <ac:grpSpMk id="9" creationId="{00000000-0000-0000-0000-000000000000}"/>
          </ac:grpSpMkLst>
        </pc:grpChg>
        <pc:grpChg chg="mod topLvl">
          <ac:chgData name="Katherine Wilson" userId="494a782b-8e6f-46bb-8fbd-0c228675a8c6" providerId="ADAL" clId="{5E605D5D-1242-4992-BFAB-92CEA335EEDA}" dt="2023-05-18T17:58:11.658" v="197" actId="165"/>
          <ac:grpSpMkLst>
            <pc:docMk/>
            <pc:sldMk cId="0" sldId="258"/>
            <ac:grpSpMk id="10" creationId="{00000000-0000-0000-0000-000000000000}"/>
          </ac:grpSpMkLst>
        </pc:grpChg>
        <pc:picChg chg="mod topLvl">
          <ac:chgData name="Katherine Wilson" userId="494a782b-8e6f-46bb-8fbd-0c228675a8c6" providerId="ADAL" clId="{5E605D5D-1242-4992-BFAB-92CEA335EEDA}" dt="2023-05-18T17:58:15.724" v="198" actId="207"/>
          <ac:picMkLst>
            <pc:docMk/>
            <pc:sldMk cId="0" sldId="258"/>
            <ac:picMk id="13" creationId="{00000000-0000-0000-0000-000000000000}"/>
          </ac:picMkLst>
        </pc:picChg>
        <pc:picChg chg="del">
          <ac:chgData name="Katherine Wilson" userId="494a782b-8e6f-46bb-8fbd-0c228675a8c6" providerId="ADAL" clId="{5E605D5D-1242-4992-BFAB-92CEA335EEDA}" dt="2023-05-18T17:58:25.547" v="200" actId="478"/>
          <ac:picMkLst>
            <pc:docMk/>
            <pc:sldMk cId="0" sldId="258"/>
            <ac:picMk id="20" creationId="{00000000-0000-0000-0000-000000000000}"/>
          </ac:picMkLst>
        </pc:picChg>
        <pc:picChg chg="add mod">
          <ac:chgData name="Katherine Wilson" userId="494a782b-8e6f-46bb-8fbd-0c228675a8c6" providerId="ADAL" clId="{5E605D5D-1242-4992-BFAB-92CEA335EEDA}" dt="2023-05-18T17:58:29.092" v="201"/>
          <ac:picMkLst>
            <pc:docMk/>
            <pc:sldMk cId="0" sldId="258"/>
            <ac:picMk id="21" creationId="{49203597-4DFC-5739-6A5C-7C336BFE0B78}"/>
          </ac:picMkLst>
        </pc:picChg>
      </pc:sldChg>
      <pc:sldChg chg="addSp delSp modSp mod">
        <pc:chgData name="Katherine Wilson" userId="494a782b-8e6f-46bb-8fbd-0c228675a8c6" providerId="ADAL" clId="{5E605D5D-1242-4992-BFAB-92CEA335EEDA}" dt="2023-05-18T17:59:05.547" v="209" actId="207"/>
        <pc:sldMkLst>
          <pc:docMk/>
          <pc:sldMk cId="0" sldId="259"/>
        </pc:sldMkLst>
        <pc:spChg chg="mod">
          <ac:chgData name="Katherine Wilson" userId="494a782b-8e6f-46bb-8fbd-0c228675a8c6" providerId="ADAL" clId="{5E605D5D-1242-4992-BFAB-92CEA335EEDA}" dt="2023-05-18T17:59:05.547" v="209" actId="207"/>
          <ac:spMkLst>
            <pc:docMk/>
            <pc:sldMk cId="0" sldId="259"/>
            <ac:spMk id="3" creationId="{00000000-0000-0000-0000-000000000000}"/>
          </ac:spMkLst>
        </pc:spChg>
        <pc:spChg chg="mod">
          <ac:chgData name="Katherine Wilson" userId="494a782b-8e6f-46bb-8fbd-0c228675a8c6" providerId="ADAL" clId="{5E605D5D-1242-4992-BFAB-92CEA335EEDA}" dt="2023-05-18T17:58:35.789" v="202" actId="207"/>
          <ac:spMkLst>
            <pc:docMk/>
            <pc:sldMk cId="0" sldId="259"/>
            <ac:spMk id="16" creationId="{00000000-0000-0000-0000-000000000000}"/>
          </ac:spMkLst>
        </pc:spChg>
        <pc:grpChg chg="mod">
          <ac:chgData name="Katherine Wilson" userId="494a782b-8e6f-46bb-8fbd-0c228675a8c6" providerId="ADAL" clId="{5E605D5D-1242-4992-BFAB-92CEA335EEDA}" dt="2023-05-18T17:59:05.547" v="209" actId="207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Katherine Wilson" userId="494a782b-8e6f-46bb-8fbd-0c228675a8c6" providerId="ADAL" clId="{5E605D5D-1242-4992-BFAB-92CEA335EEDA}" dt="2023-05-18T17:58:35.789" v="202" actId="207"/>
          <ac:grpSpMkLst>
            <pc:docMk/>
            <pc:sldMk cId="0" sldId="259"/>
            <ac:grpSpMk id="15" creationId="{00000000-0000-0000-0000-000000000000}"/>
          </ac:grpSpMkLst>
        </pc:grpChg>
        <pc:picChg chg="del">
          <ac:chgData name="Katherine Wilson" userId="494a782b-8e6f-46bb-8fbd-0c228675a8c6" providerId="ADAL" clId="{5E605D5D-1242-4992-BFAB-92CEA335EEDA}" dt="2023-05-18T17:58:42.481" v="204" actId="478"/>
          <ac:picMkLst>
            <pc:docMk/>
            <pc:sldMk cId="0" sldId="259"/>
            <ac:picMk id="22" creationId="{00000000-0000-0000-0000-000000000000}"/>
          </ac:picMkLst>
        </pc:picChg>
        <pc:picChg chg="add mod">
          <ac:chgData name="Katherine Wilson" userId="494a782b-8e6f-46bb-8fbd-0c228675a8c6" providerId="ADAL" clId="{5E605D5D-1242-4992-BFAB-92CEA335EEDA}" dt="2023-05-18T17:58:48.298" v="207" actId="1076"/>
          <ac:picMkLst>
            <pc:docMk/>
            <pc:sldMk cId="0" sldId="259"/>
            <ac:picMk id="23" creationId="{7B13B27D-FD04-7D75-BAEF-A931494DE220}"/>
          </ac:picMkLst>
        </pc:picChg>
      </pc:sldChg>
      <pc:sldChg chg="addSp delSp modSp mod">
        <pc:chgData name="Katherine Wilson" userId="494a782b-8e6f-46bb-8fbd-0c228675a8c6" providerId="ADAL" clId="{5E605D5D-1242-4992-BFAB-92CEA335EEDA}" dt="2023-05-18T17:59:19.899" v="212"/>
        <pc:sldMkLst>
          <pc:docMk/>
          <pc:sldMk cId="0" sldId="260"/>
        </pc:sldMkLst>
        <pc:spChg chg="mod">
          <ac:chgData name="Katherine Wilson" userId="494a782b-8e6f-46bb-8fbd-0c228675a8c6" providerId="ADAL" clId="{5E605D5D-1242-4992-BFAB-92CEA335EEDA}" dt="2023-05-18T17:59:17.534" v="210" actId="207"/>
          <ac:spMkLst>
            <pc:docMk/>
            <pc:sldMk cId="0" sldId="260"/>
            <ac:spMk id="3" creationId="{00000000-0000-0000-0000-000000000000}"/>
          </ac:spMkLst>
        </pc:spChg>
        <pc:grpChg chg="mod">
          <ac:chgData name="Katherine Wilson" userId="494a782b-8e6f-46bb-8fbd-0c228675a8c6" providerId="ADAL" clId="{5E605D5D-1242-4992-BFAB-92CEA335EEDA}" dt="2023-05-18T17:59:17.534" v="210" actId="207"/>
          <ac:grpSpMkLst>
            <pc:docMk/>
            <pc:sldMk cId="0" sldId="260"/>
            <ac:grpSpMk id="2" creationId="{00000000-0000-0000-0000-000000000000}"/>
          </ac:grpSpMkLst>
        </pc:grpChg>
        <pc:picChg chg="del">
          <ac:chgData name="Katherine Wilson" userId="494a782b-8e6f-46bb-8fbd-0c228675a8c6" providerId="ADAL" clId="{5E605D5D-1242-4992-BFAB-92CEA335EEDA}" dt="2023-05-18T17:59:19.432" v="211" actId="478"/>
          <ac:picMkLst>
            <pc:docMk/>
            <pc:sldMk cId="0" sldId="260"/>
            <ac:picMk id="20" creationId="{00000000-0000-0000-0000-000000000000}"/>
          </ac:picMkLst>
        </pc:picChg>
        <pc:picChg chg="add mod">
          <ac:chgData name="Katherine Wilson" userId="494a782b-8e6f-46bb-8fbd-0c228675a8c6" providerId="ADAL" clId="{5E605D5D-1242-4992-BFAB-92CEA335EEDA}" dt="2023-05-18T17:59:19.899" v="212"/>
          <ac:picMkLst>
            <pc:docMk/>
            <pc:sldMk cId="0" sldId="260"/>
            <ac:picMk id="21" creationId="{F95D8DD0-B209-1811-BB00-4770DC9340E5}"/>
          </ac:picMkLst>
        </pc:picChg>
      </pc:sldChg>
      <pc:sldChg chg="addSp delSp modSp mod">
        <pc:chgData name="Katherine Wilson" userId="494a782b-8e6f-46bb-8fbd-0c228675a8c6" providerId="ADAL" clId="{5E605D5D-1242-4992-BFAB-92CEA335EEDA}" dt="2023-05-18T17:59:35.700" v="216" actId="207"/>
        <pc:sldMkLst>
          <pc:docMk/>
          <pc:sldMk cId="0" sldId="261"/>
        </pc:sldMkLst>
        <pc:spChg chg="mod">
          <ac:chgData name="Katherine Wilson" userId="494a782b-8e6f-46bb-8fbd-0c228675a8c6" providerId="ADAL" clId="{5E605D5D-1242-4992-BFAB-92CEA335EEDA}" dt="2023-05-18T17:59:35.700" v="216" actId="207"/>
          <ac:spMkLst>
            <pc:docMk/>
            <pc:sldMk cId="0" sldId="261"/>
            <ac:spMk id="3" creationId="{00000000-0000-0000-0000-000000000000}"/>
          </ac:spMkLst>
        </pc:spChg>
        <pc:grpChg chg="mod">
          <ac:chgData name="Katherine Wilson" userId="494a782b-8e6f-46bb-8fbd-0c228675a8c6" providerId="ADAL" clId="{5E605D5D-1242-4992-BFAB-92CEA335EEDA}" dt="2023-05-18T17:59:35.700" v="216" actId="207"/>
          <ac:grpSpMkLst>
            <pc:docMk/>
            <pc:sldMk cId="0" sldId="261"/>
            <ac:grpSpMk id="2" creationId="{00000000-0000-0000-0000-000000000000}"/>
          </ac:grpSpMkLst>
        </pc:grpChg>
        <pc:picChg chg="mod">
          <ac:chgData name="Katherine Wilson" userId="494a782b-8e6f-46bb-8fbd-0c228675a8c6" providerId="ADAL" clId="{5E605D5D-1242-4992-BFAB-92CEA335EEDA}" dt="2023-05-18T17:59:27.297" v="213" actId="207"/>
          <ac:picMkLst>
            <pc:docMk/>
            <pc:sldMk cId="0" sldId="261"/>
            <ac:picMk id="16" creationId="{00000000-0000-0000-0000-000000000000}"/>
          </ac:picMkLst>
        </pc:picChg>
        <pc:picChg chg="del">
          <ac:chgData name="Katherine Wilson" userId="494a782b-8e6f-46bb-8fbd-0c228675a8c6" providerId="ADAL" clId="{5E605D5D-1242-4992-BFAB-92CEA335EEDA}" dt="2023-05-18T17:59:28.944" v="214" actId="478"/>
          <ac:picMkLst>
            <pc:docMk/>
            <pc:sldMk cId="0" sldId="261"/>
            <ac:picMk id="20" creationId="{00000000-0000-0000-0000-000000000000}"/>
          </ac:picMkLst>
        </pc:picChg>
        <pc:picChg chg="add mod">
          <ac:chgData name="Katherine Wilson" userId="494a782b-8e6f-46bb-8fbd-0c228675a8c6" providerId="ADAL" clId="{5E605D5D-1242-4992-BFAB-92CEA335EEDA}" dt="2023-05-18T17:59:29.348" v="215"/>
          <ac:picMkLst>
            <pc:docMk/>
            <pc:sldMk cId="0" sldId="261"/>
            <ac:picMk id="21" creationId="{ECB1CDC1-7572-B0F9-5730-267BB0524784}"/>
          </ac:picMkLst>
        </pc:picChg>
      </pc:sldChg>
      <pc:sldChg chg="addSp delSp modSp mod">
        <pc:chgData name="Katherine Wilson" userId="494a782b-8e6f-46bb-8fbd-0c228675a8c6" providerId="ADAL" clId="{5E605D5D-1242-4992-BFAB-92CEA335EEDA}" dt="2023-05-18T18:00:02.697" v="225" actId="1076"/>
        <pc:sldMkLst>
          <pc:docMk/>
          <pc:sldMk cId="0" sldId="262"/>
        </pc:sldMkLst>
        <pc:spChg chg="mod">
          <ac:chgData name="Katherine Wilson" userId="494a782b-8e6f-46bb-8fbd-0c228675a8c6" providerId="ADAL" clId="{5E605D5D-1242-4992-BFAB-92CEA335EEDA}" dt="2023-05-18T17:59:46.988" v="218" actId="207"/>
          <ac:spMkLst>
            <pc:docMk/>
            <pc:sldMk cId="0" sldId="262"/>
            <ac:spMk id="5" creationId="{00000000-0000-0000-0000-000000000000}"/>
          </ac:spMkLst>
        </pc:spChg>
        <pc:grpChg chg="mod">
          <ac:chgData name="Katherine Wilson" userId="494a782b-8e6f-46bb-8fbd-0c228675a8c6" providerId="ADAL" clId="{5E605D5D-1242-4992-BFAB-92CEA335EEDA}" dt="2023-05-18T17:59:46.988" v="218" actId="207"/>
          <ac:grpSpMkLst>
            <pc:docMk/>
            <pc:sldMk cId="0" sldId="262"/>
            <ac:grpSpMk id="4" creationId="{00000000-0000-0000-0000-000000000000}"/>
          </ac:grpSpMkLst>
        </pc:grpChg>
        <pc:picChg chg="mod">
          <ac:chgData name="Katherine Wilson" userId="494a782b-8e6f-46bb-8fbd-0c228675a8c6" providerId="ADAL" clId="{5E605D5D-1242-4992-BFAB-92CEA335EEDA}" dt="2023-05-18T17:59:42.099" v="217" actId="207"/>
          <ac:picMkLst>
            <pc:docMk/>
            <pc:sldMk cId="0" sldId="262"/>
            <ac:picMk id="18" creationId="{00000000-0000-0000-0000-000000000000}"/>
          </ac:picMkLst>
        </pc:picChg>
        <pc:picChg chg="del">
          <ac:chgData name="Katherine Wilson" userId="494a782b-8e6f-46bb-8fbd-0c228675a8c6" providerId="ADAL" clId="{5E605D5D-1242-4992-BFAB-92CEA335EEDA}" dt="2023-05-18T17:59:59.549" v="223" actId="478"/>
          <ac:picMkLst>
            <pc:docMk/>
            <pc:sldMk cId="0" sldId="262"/>
            <ac:picMk id="22" creationId="{00000000-0000-0000-0000-000000000000}"/>
          </ac:picMkLst>
        </pc:picChg>
        <pc:picChg chg="add mod">
          <ac:chgData name="Katherine Wilson" userId="494a782b-8e6f-46bb-8fbd-0c228675a8c6" providerId="ADAL" clId="{5E605D5D-1242-4992-BFAB-92CEA335EEDA}" dt="2023-05-18T18:00:02.697" v="225" actId="1076"/>
          <ac:picMkLst>
            <pc:docMk/>
            <pc:sldMk cId="0" sldId="262"/>
            <ac:picMk id="23" creationId="{63954157-8130-330A-8751-8BFFDABF62FA}"/>
          </ac:picMkLst>
        </pc:picChg>
      </pc:sldChg>
      <pc:sldChg chg="addSp delSp modSp mod">
        <pc:chgData name="Katherine Wilson" userId="494a782b-8e6f-46bb-8fbd-0c228675a8c6" providerId="ADAL" clId="{5E605D5D-1242-4992-BFAB-92CEA335EEDA}" dt="2023-05-18T17:59:54.692" v="222"/>
        <pc:sldMkLst>
          <pc:docMk/>
          <pc:sldMk cId="0" sldId="263"/>
        </pc:sldMkLst>
        <pc:spChg chg="mod">
          <ac:chgData name="Katherine Wilson" userId="494a782b-8e6f-46bb-8fbd-0c228675a8c6" providerId="ADAL" clId="{5E605D5D-1242-4992-BFAB-92CEA335EEDA}" dt="2023-05-18T17:59:52.825" v="220" actId="207"/>
          <ac:spMkLst>
            <pc:docMk/>
            <pc:sldMk cId="0" sldId="263"/>
            <ac:spMk id="3" creationId="{00000000-0000-0000-0000-000000000000}"/>
          </ac:spMkLst>
        </pc:spChg>
        <pc:spChg chg="mod">
          <ac:chgData name="Katherine Wilson" userId="494a782b-8e6f-46bb-8fbd-0c228675a8c6" providerId="ADAL" clId="{5E605D5D-1242-4992-BFAB-92CEA335EEDA}" dt="2023-05-18T17:59:50.289" v="219" actId="207"/>
          <ac:spMkLst>
            <pc:docMk/>
            <pc:sldMk cId="0" sldId="263"/>
            <ac:spMk id="5" creationId="{00000000-0000-0000-0000-000000000000}"/>
          </ac:spMkLst>
        </pc:spChg>
        <pc:grpChg chg="mod">
          <ac:chgData name="Katherine Wilson" userId="494a782b-8e6f-46bb-8fbd-0c228675a8c6" providerId="ADAL" clId="{5E605D5D-1242-4992-BFAB-92CEA335EEDA}" dt="2023-05-18T17:59:52.825" v="220" actId="207"/>
          <ac:grpSpMkLst>
            <pc:docMk/>
            <pc:sldMk cId="0" sldId="263"/>
            <ac:grpSpMk id="2" creationId="{00000000-0000-0000-0000-000000000000}"/>
          </ac:grpSpMkLst>
        </pc:grpChg>
        <pc:grpChg chg="mod">
          <ac:chgData name="Katherine Wilson" userId="494a782b-8e6f-46bb-8fbd-0c228675a8c6" providerId="ADAL" clId="{5E605D5D-1242-4992-BFAB-92CEA335EEDA}" dt="2023-05-18T17:59:50.289" v="219" actId="207"/>
          <ac:grpSpMkLst>
            <pc:docMk/>
            <pc:sldMk cId="0" sldId="263"/>
            <ac:grpSpMk id="4" creationId="{00000000-0000-0000-0000-000000000000}"/>
          </ac:grpSpMkLst>
        </pc:grpChg>
        <pc:picChg chg="del">
          <ac:chgData name="Katherine Wilson" userId="494a782b-8e6f-46bb-8fbd-0c228675a8c6" providerId="ADAL" clId="{5E605D5D-1242-4992-BFAB-92CEA335EEDA}" dt="2023-05-18T17:59:54.232" v="221" actId="478"/>
          <ac:picMkLst>
            <pc:docMk/>
            <pc:sldMk cId="0" sldId="263"/>
            <ac:picMk id="20" creationId="{00000000-0000-0000-0000-000000000000}"/>
          </ac:picMkLst>
        </pc:picChg>
        <pc:picChg chg="add mod">
          <ac:chgData name="Katherine Wilson" userId="494a782b-8e6f-46bb-8fbd-0c228675a8c6" providerId="ADAL" clId="{5E605D5D-1242-4992-BFAB-92CEA335EEDA}" dt="2023-05-18T17:59:54.692" v="222"/>
          <ac:picMkLst>
            <pc:docMk/>
            <pc:sldMk cId="0" sldId="263"/>
            <ac:picMk id="21" creationId="{8FD88A57-812E-3405-3898-1F3F50679BFC}"/>
          </ac:picMkLst>
        </pc:picChg>
      </pc:sldChg>
      <pc:sldChg chg="addSp delSp modSp mod">
        <pc:chgData name="Katherine Wilson" userId="494a782b-8e6f-46bb-8fbd-0c228675a8c6" providerId="ADAL" clId="{5E605D5D-1242-4992-BFAB-92CEA335EEDA}" dt="2023-05-18T18:00:10.804" v="228"/>
        <pc:sldMkLst>
          <pc:docMk/>
          <pc:sldMk cId="0" sldId="264"/>
        </pc:sldMkLst>
        <pc:spChg chg="mod">
          <ac:chgData name="Katherine Wilson" userId="494a782b-8e6f-46bb-8fbd-0c228675a8c6" providerId="ADAL" clId="{5E605D5D-1242-4992-BFAB-92CEA335EEDA}" dt="2023-05-18T18:00:08.076" v="226" actId="207"/>
          <ac:spMkLst>
            <pc:docMk/>
            <pc:sldMk cId="0" sldId="264"/>
            <ac:spMk id="3" creationId="{00000000-0000-0000-0000-000000000000}"/>
          </ac:spMkLst>
        </pc:spChg>
        <pc:grpChg chg="mod">
          <ac:chgData name="Katherine Wilson" userId="494a782b-8e6f-46bb-8fbd-0c228675a8c6" providerId="ADAL" clId="{5E605D5D-1242-4992-BFAB-92CEA335EEDA}" dt="2023-05-18T18:00:08.076" v="226" actId="207"/>
          <ac:grpSpMkLst>
            <pc:docMk/>
            <pc:sldMk cId="0" sldId="264"/>
            <ac:grpSpMk id="2" creationId="{00000000-0000-0000-0000-000000000000}"/>
          </ac:grpSpMkLst>
        </pc:grpChg>
        <pc:picChg chg="del">
          <ac:chgData name="Katherine Wilson" userId="494a782b-8e6f-46bb-8fbd-0c228675a8c6" providerId="ADAL" clId="{5E605D5D-1242-4992-BFAB-92CEA335EEDA}" dt="2023-05-18T18:00:10.448" v="227" actId="478"/>
          <ac:picMkLst>
            <pc:docMk/>
            <pc:sldMk cId="0" sldId="264"/>
            <ac:picMk id="23" creationId="{00000000-0000-0000-0000-000000000000}"/>
          </ac:picMkLst>
        </pc:picChg>
        <pc:picChg chg="add mod">
          <ac:chgData name="Katherine Wilson" userId="494a782b-8e6f-46bb-8fbd-0c228675a8c6" providerId="ADAL" clId="{5E605D5D-1242-4992-BFAB-92CEA335EEDA}" dt="2023-05-18T18:00:10.804" v="228"/>
          <ac:picMkLst>
            <pc:docMk/>
            <pc:sldMk cId="0" sldId="264"/>
            <ac:picMk id="24" creationId="{6D88A662-04B5-AAFB-8B1B-B86DEC44FD7A}"/>
          </ac:picMkLst>
        </pc:picChg>
      </pc:sldChg>
      <pc:sldChg chg="addSp delSp modSp mod">
        <pc:chgData name="Katherine Wilson" userId="494a782b-8e6f-46bb-8fbd-0c228675a8c6" providerId="ADAL" clId="{5E605D5D-1242-4992-BFAB-92CEA335EEDA}" dt="2023-05-18T18:00:35.057" v="239" actId="1076"/>
        <pc:sldMkLst>
          <pc:docMk/>
          <pc:sldMk cId="3501202862" sldId="265"/>
        </pc:sldMkLst>
        <pc:spChg chg="mod">
          <ac:chgData name="Katherine Wilson" userId="494a782b-8e6f-46bb-8fbd-0c228675a8c6" providerId="ADAL" clId="{5E605D5D-1242-4992-BFAB-92CEA335EEDA}" dt="2023-05-18T18:00:16.865" v="231" actId="207"/>
          <ac:spMkLst>
            <pc:docMk/>
            <pc:sldMk cId="3501202862" sldId="265"/>
            <ac:spMk id="10" creationId="{00000000-0000-0000-0000-000000000000}"/>
          </ac:spMkLst>
        </pc:spChg>
        <pc:spChg chg="mod">
          <ac:chgData name="Katherine Wilson" userId="494a782b-8e6f-46bb-8fbd-0c228675a8c6" providerId="ADAL" clId="{5E605D5D-1242-4992-BFAB-92CEA335EEDA}" dt="2023-05-18T18:00:23.961" v="234" actId="165"/>
          <ac:spMkLst>
            <pc:docMk/>
            <pc:sldMk cId="3501202862" sldId="265"/>
            <ac:spMk id="16" creationId="{00000000-0000-0000-0000-000000000000}"/>
          </ac:spMkLst>
        </pc:spChg>
        <pc:spChg chg="mod">
          <ac:chgData name="Katherine Wilson" userId="494a782b-8e6f-46bb-8fbd-0c228675a8c6" providerId="ADAL" clId="{5E605D5D-1242-4992-BFAB-92CEA335EEDA}" dt="2023-05-18T18:00:23.961" v="234" actId="165"/>
          <ac:spMkLst>
            <pc:docMk/>
            <pc:sldMk cId="3501202862" sldId="265"/>
            <ac:spMk id="17" creationId="{00000000-0000-0000-0000-000000000000}"/>
          </ac:spMkLst>
        </pc:spChg>
        <pc:spChg chg="mod">
          <ac:chgData name="Katherine Wilson" userId="494a782b-8e6f-46bb-8fbd-0c228675a8c6" providerId="ADAL" clId="{5E605D5D-1242-4992-BFAB-92CEA335EEDA}" dt="2023-05-18T18:00:23.961" v="234" actId="165"/>
          <ac:spMkLst>
            <pc:docMk/>
            <pc:sldMk cId="3501202862" sldId="265"/>
            <ac:spMk id="19" creationId="{00000000-0000-0000-0000-000000000000}"/>
          </ac:spMkLst>
        </pc:spChg>
        <pc:spChg chg="mod">
          <ac:chgData name="Katherine Wilson" userId="494a782b-8e6f-46bb-8fbd-0c228675a8c6" providerId="ADAL" clId="{5E605D5D-1242-4992-BFAB-92CEA335EEDA}" dt="2023-05-18T18:00:23.961" v="234" actId="165"/>
          <ac:spMkLst>
            <pc:docMk/>
            <pc:sldMk cId="3501202862" sldId="265"/>
            <ac:spMk id="20" creationId="{00000000-0000-0000-0000-000000000000}"/>
          </ac:spMkLst>
        </pc:spChg>
        <pc:grpChg chg="add del mod">
          <ac:chgData name="Katherine Wilson" userId="494a782b-8e6f-46bb-8fbd-0c228675a8c6" providerId="ADAL" clId="{5E605D5D-1242-4992-BFAB-92CEA335EEDA}" dt="2023-05-18T18:00:16.865" v="231" actId="207"/>
          <ac:grpSpMkLst>
            <pc:docMk/>
            <pc:sldMk cId="3501202862" sldId="265"/>
            <ac:grpSpMk id="9" creationId="{00000000-0000-0000-0000-000000000000}"/>
          </ac:grpSpMkLst>
        </pc:grpChg>
        <pc:grpChg chg="del mod">
          <ac:chgData name="Katherine Wilson" userId="494a782b-8e6f-46bb-8fbd-0c228675a8c6" providerId="ADAL" clId="{5E605D5D-1242-4992-BFAB-92CEA335EEDA}" dt="2023-05-18T18:00:23.961" v="234" actId="165"/>
          <ac:grpSpMkLst>
            <pc:docMk/>
            <pc:sldMk cId="3501202862" sldId="265"/>
            <ac:grpSpMk id="14" creationId="{00000000-0000-0000-0000-000000000000}"/>
          </ac:grpSpMkLst>
        </pc:grpChg>
        <pc:grpChg chg="mod topLvl">
          <ac:chgData name="Katherine Wilson" userId="494a782b-8e6f-46bb-8fbd-0c228675a8c6" providerId="ADAL" clId="{5E605D5D-1242-4992-BFAB-92CEA335EEDA}" dt="2023-05-18T18:00:23.961" v="234" actId="165"/>
          <ac:grpSpMkLst>
            <pc:docMk/>
            <pc:sldMk cId="3501202862" sldId="265"/>
            <ac:grpSpMk id="15" creationId="{00000000-0000-0000-0000-000000000000}"/>
          </ac:grpSpMkLst>
        </pc:grpChg>
        <pc:grpChg chg="mod topLvl">
          <ac:chgData name="Katherine Wilson" userId="494a782b-8e6f-46bb-8fbd-0c228675a8c6" providerId="ADAL" clId="{5E605D5D-1242-4992-BFAB-92CEA335EEDA}" dt="2023-05-18T18:00:23.961" v="234" actId="165"/>
          <ac:grpSpMkLst>
            <pc:docMk/>
            <pc:sldMk cId="3501202862" sldId="265"/>
            <ac:grpSpMk id="18" creationId="{00000000-0000-0000-0000-000000000000}"/>
          </ac:grpSpMkLst>
        </pc:grpChg>
        <pc:picChg chg="mod topLvl">
          <ac:chgData name="Katherine Wilson" userId="494a782b-8e6f-46bb-8fbd-0c228675a8c6" providerId="ADAL" clId="{5E605D5D-1242-4992-BFAB-92CEA335EEDA}" dt="2023-05-18T18:00:27.018" v="235" actId="207"/>
          <ac:picMkLst>
            <pc:docMk/>
            <pc:sldMk cId="3501202862" sldId="265"/>
            <ac:picMk id="21" creationId="{00000000-0000-0000-0000-000000000000}"/>
          </ac:picMkLst>
        </pc:picChg>
        <pc:picChg chg="del">
          <ac:chgData name="Katherine Wilson" userId="494a782b-8e6f-46bb-8fbd-0c228675a8c6" providerId="ADAL" clId="{5E605D5D-1242-4992-BFAB-92CEA335EEDA}" dt="2023-05-18T18:00:29.393" v="236" actId="478"/>
          <ac:picMkLst>
            <pc:docMk/>
            <pc:sldMk cId="3501202862" sldId="265"/>
            <ac:picMk id="25" creationId="{00000000-0000-0000-0000-000000000000}"/>
          </ac:picMkLst>
        </pc:picChg>
        <pc:picChg chg="add mod">
          <ac:chgData name="Katherine Wilson" userId="494a782b-8e6f-46bb-8fbd-0c228675a8c6" providerId="ADAL" clId="{5E605D5D-1242-4992-BFAB-92CEA335EEDA}" dt="2023-05-18T18:00:35.057" v="239" actId="1076"/>
          <ac:picMkLst>
            <pc:docMk/>
            <pc:sldMk cId="3501202862" sldId="265"/>
            <ac:picMk id="26" creationId="{E8D9604B-F01E-CC4B-9D06-78E63B28BF04}"/>
          </ac:picMkLst>
        </pc:picChg>
      </pc:sldChg>
      <pc:sldChg chg="addSp delSp modSp mod">
        <pc:chgData name="Katherine Wilson" userId="494a782b-8e6f-46bb-8fbd-0c228675a8c6" providerId="ADAL" clId="{5E605D5D-1242-4992-BFAB-92CEA335EEDA}" dt="2023-05-18T18:00:48.924" v="244" actId="207"/>
        <pc:sldMkLst>
          <pc:docMk/>
          <pc:sldMk cId="0" sldId="266"/>
        </pc:sldMkLst>
        <pc:spChg chg="mod">
          <ac:chgData name="Katherine Wilson" userId="494a782b-8e6f-46bb-8fbd-0c228675a8c6" providerId="ADAL" clId="{5E605D5D-1242-4992-BFAB-92CEA335EEDA}" dt="2023-05-18T18:00:42.299" v="242" actId="207"/>
          <ac:spMkLst>
            <pc:docMk/>
            <pc:sldMk cId="0" sldId="266"/>
            <ac:spMk id="3" creationId="{00000000-0000-0000-0000-000000000000}"/>
          </ac:spMkLst>
        </pc:spChg>
        <pc:spChg chg="mod">
          <ac:chgData name="Katherine Wilson" userId="494a782b-8e6f-46bb-8fbd-0c228675a8c6" providerId="ADAL" clId="{5E605D5D-1242-4992-BFAB-92CEA335EEDA}" dt="2023-05-18T18:00:45.071" v="243" actId="165"/>
          <ac:spMkLst>
            <pc:docMk/>
            <pc:sldMk cId="0" sldId="266"/>
            <ac:spMk id="14" creationId="{00000000-0000-0000-0000-000000000000}"/>
          </ac:spMkLst>
        </pc:spChg>
        <pc:spChg chg="mod">
          <ac:chgData name="Katherine Wilson" userId="494a782b-8e6f-46bb-8fbd-0c228675a8c6" providerId="ADAL" clId="{5E605D5D-1242-4992-BFAB-92CEA335EEDA}" dt="2023-05-18T18:00:45.071" v="243" actId="165"/>
          <ac:spMkLst>
            <pc:docMk/>
            <pc:sldMk cId="0" sldId="266"/>
            <ac:spMk id="15" creationId="{00000000-0000-0000-0000-000000000000}"/>
          </ac:spMkLst>
        </pc:spChg>
        <pc:grpChg chg="mod">
          <ac:chgData name="Katherine Wilson" userId="494a782b-8e6f-46bb-8fbd-0c228675a8c6" providerId="ADAL" clId="{5E605D5D-1242-4992-BFAB-92CEA335EEDA}" dt="2023-05-18T18:00:42.299" v="242" actId="207"/>
          <ac:grpSpMkLst>
            <pc:docMk/>
            <pc:sldMk cId="0" sldId="266"/>
            <ac:grpSpMk id="2" creationId="{00000000-0000-0000-0000-000000000000}"/>
          </ac:grpSpMkLst>
        </pc:grpChg>
        <pc:grpChg chg="del">
          <ac:chgData name="Katherine Wilson" userId="494a782b-8e6f-46bb-8fbd-0c228675a8c6" providerId="ADAL" clId="{5E605D5D-1242-4992-BFAB-92CEA335EEDA}" dt="2023-05-18T18:00:45.071" v="243" actId="165"/>
          <ac:grpSpMkLst>
            <pc:docMk/>
            <pc:sldMk cId="0" sldId="266"/>
            <ac:grpSpMk id="12" creationId="{00000000-0000-0000-0000-000000000000}"/>
          </ac:grpSpMkLst>
        </pc:grpChg>
        <pc:grpChg chg="mod topLvl">
          <ac:chgData name="Katherine Wilson" userId="494a782b-8e6f-46bb-8fbd-0c228675a8c6" providerId="ADAL" clId="{5E605D5D-1242-4992-BFAB-92CEA335EEDA}" dt="2023-05-18T18:00:45.071" v="243" actId="165"/>
          <ac:grpSpMkLst>
            <pc:docMk/>
            <pc:sldMk cId="0" sldId="266"/>
            <ac:grpSpMk id="13" creationId="{00000000-0000-0000-0000-000000000000}"/>
          </ac:grpSpMkLst>
        </pc:grpChg>
        <pc:picChg chg="mod topLvl">
          <ac:chgData name="Katherine Wilson" userId="494a782b-8e6f-46bb-8fbd-0c228675a8c6" providerId="ADAL" clId="{5E605D5D-1242-4992-BFAB-92CEA335EEDA}" dt="2023-05-18T18:00:48.924" v="244" actId="207"/>
          <ac:picMkLst>
            <pc:docMk/>
            <pc:sldMk cId="0" sldId="266"/>
            <ac:picMk id="16" creationId="{00000000-0000-0000-0000-000000000000}"/>
          </ac:picMkLst>
        </pc:picChg>
        <pc:picChg chg="del">
          <ac:chgData name="Katherine Wilson" userId="494a782b-8e6f-46bb-8fbd-0c228675a8c6" providerId="ADAL" clId="{5E605D5D-1242-4992-BFAB-92CEA335EEDA}" dt="2023-05-18T18:00:38.916" v="240" actId="478"/>
          <ac:picMkLst>
            <pc:docMk/>
            <pc:sldMk cId="0" sldId="266"/>
            <ac:picMk id="20" creationId="{00000000-0000-0000-0000-000000000000}"/>
          </ac:picMkLst>
        </pc:picChg>
        <pc:picChg chg="add mod">
          <ac:chgData name="Katherine Wilson" userId="494a782b-8e6f-46bb-8fbd-0c228675a8c6" providerId="ADAL" clId="{5E605D5D-1242-4992-BFAB-92CEA335EEDA}" dt="2023-05-18T18:00:39.095" v="241"/>
          <ac:picMkLst>
            <pc:docMk/>
            <pc:sldMk cId="0" sldId="266"/>
            <ac:picMk id="21" creationId="{E7D58A4E-CB42-8C58-9B47-48E653854965}"/>
          </ac:picMkLst>
        </pc:picChg>
      </pc:sldChg>
      <pc:sldChg chg="addSp delSp modSp mod">
        <pc:chgData name="Katherine Wilson" userId="494a782b-8e6f-46bb-8fbd-0c228675a8c6" providerId="ADAL" clId="{5E605D5D-1242-4992-BFAB-92CEA335EEDA}" dt="2023-05-18T17:55:59.186" v="160" actId="14100"/>
        <pc:sldMkLst>
          <pc:docMk/>
          <pc:sldMk cId="285340061" sldId="269"/>
        </pc:sldMkLst>
        <pc:picChg chg="add mod">
          <ac:chgData name="Katherine Wilson" userId="494a782b-8e6f-46bb-8fbd-0c228675a8c6" providerId="ADAL" clId="{5E605D5D-1242-4992-BFAB-92CEA335EEDA}" dt="2023-05-18T17:55:59.186" v="160" actId="14100"/>
          <ac:picMkLst>
            <pc:docMk/>
            <pc:sldMk cId="285340061" sldId="269"/>
            <ac:picMk id="2" creationId="{0B7753C3-BA91-BCDE-61D6-D3EDDEFDF42C}"/>
          </ac:picMkLst>
        </pc:picChg>
        <pc:picChg chg="del">
          <ac:chgData name="Katherine Wilson" userId="494a782b-8e6f-46bb-8fbd-0c228675a8c6" providerId="ADAL" clId="{5E605D5D-1242-4992-BFAB-92CEA335EEDA}" dt="2023-05-18T17:55:18.248" v="151" actId="478"/>
          <ac:picMkLst>
            <pc:docMk/>
            <pc:sldMk cId="285340061" sldId="269"/>
            <ac:picMk id="3" creationId="{F09E19DE-E1A8-6455-7DE0-FE019D3C2C8D}"/>
          </ac:picMkLst>
        </pc:picChg>
        <pc:cxnChg chg="mod">
          <ac:chgData name="Katherine Wilson" userId="494a782b-8e6f-46bb-8fbd-0c228675a8c6" providerId="ADAL" clId="{5E605D5D-1242-4992-BFAB-92CEA335EEDA}" dt="2023-05-18T17:55:16.069" v="150" actId="208"/>
          <ac:cxnSpMkLst>
            <pc:docMk/>
            <pc:sldMk cId="285340061" sldId="269"/>
            <ac:cxnSpMk id="6" creationId="{552C7BFD-41E4-C123-65DA-46736CA66486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3:29.065" v="287" actId="208"/>
        <pc:sldMkLst>
          <pc:docMk/>
          <pc:sldMk cId="3131929394" sldId="271"/>
        </pc:sldMkLst>
        <pc:picChg chg="del">
          <ac:chgData name="Katherine Wilson" userId="494a782b-8e6f-46bb-8fbd-0c228675a8c6" providerId="ADAL" clId="{5E605D5D-1242-4992-BFAB-92CEA335EEDA}" dt="2023-05-18T17:56:15.685" v="164" actId="478"/>
          <ac:picMkLst>
            <pc:docMk/>
            <pc:sldMk cId="3131929394" sldId="271"/>
            <ac:picMk id="3" creationId="{F09E19DE-E1A8-6455-7DE0-FE019D3C2C8D}"/>
          </ac:picMkLst>
        </pc:picChg>
        <pc:picChg chg="add mod">
          <ac:chgData name="Katherine Wilson" userId="494a782b-8e6f-46bb-8fbd-0c228675a8c6" providerId="ADAL" clId="{5E605D5D-1242-4992-BFAB-92CEA335EEDA}" dt="2023-05-18T17:56:15.878" v="165"/>
          <ac:picMkLst>
            <pc:docMk/>
            <pc:sldMk cId="3131929394" sldId="271"/>
            <ac:picMk id="7" creationId="{27D72F93-312E-340D-F55D-1E3D4D45ECE9}"/>
          </ac:picMkLst>
        </pc:picChg>
        <pc:cxnChg chg="mod">
          <ac:chgData name="Katherine Wilson" userId="494a782b-8e6f-46bb-8fbd-0c228675a8c6" providerId="ADAL" clId="{5E605D5D-1242-4992-BFAB-92CEA335EEDA}" dt="2023-05-18T18:03:29.065" v="287" actId="208"/>
          <ac:cxnSpMkLst>
            <pc:docMk/>
            <pc:sldMk cId="3131929394" sldId="271"/>
            <ac:cxnSpMk id="9" creationId="{3C27553D-978E-2065-E8F7-30D133A23B4E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3:02.499" v="280" actId="208"/>
        <pc:sldMkLst>
          <pc:docMk/>
          <pc:sldMk cId="3773432218" sldId="272"/>
        </pc:sldMkLst>
        <pc:picChg chg="add mod">
          <ac:chgData name="Katherine Wilson" userId="494a782b-8e6f-46bb-8fbd-0c228675a8c6" providerId="ADAL" clId="{5E605D5D-1242-4992-BFAB-92CEA335EEDA}" dt="2023-05-18T17:56:37.598" v="173"/>
          <ac:picMkLst>
            <pc:docMk/>
            <pc:sldMk cId="3773432218" sldId="272"/>
            <ac:picMk id="2" creationId="{C7471004-1A03-A8D2-ABE5-EE876097A32B}"/>
          </ac:picMkLst>
        </pc:picChg>
        <pc:picChg chg="del">
          <ac:chgData name="Katherine Wilson" userId="494a782b-8e6f-46bb-8fbd-0c228675a8c6" providerId="ADAL" clId="{5E605D5D-1242-4992-BFAB-92CEA335EEDA}" dt="2023-05-18T17:56:37.429" v="172" actId="478"/>
          <ac:picMkLst>
            <pc:docMk/>
            <pc:sldMk cId="3773432218" sldId="272"/>
            <ac:picMk id="3" creationId="{F09E19DE-E1A8-6455-7DE0-FE019D3C2C8D}"/>
          </ac:picMkLst>
        </pc:picChg>
        <pc:cxnChg chg="mod">
          <ac:chgData name="Katherine Wilson" userId="494a782b-8e6f-46bb-8fbd-0c228675a8c6" providerId="ADAL" clId="{5E605D5D-1242-4992-BFAB-92CEA335EEDA}" dt="2023-05-18T18:03:02.499" v="280" actId="208"/>
          <ac:cxnSpMkLst>
            <pc:docMk/>
            <pc:sldMk cId="3773432218" sldId="272"/>
            <ac:cxnSpMk id="9" creationId="{3C27553D-978E-2065-E8F7-30D133A23B4E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1:34.515" v="253" actId="208"/>
        <pc:sldMkLst>
          <pc:docMk/>
          <pc:sldMk cId="2651270080" sldId="273"/>
        </pc:sldMkLst>
        <pc:picChg chg="add mod">
          <ac:chgData name="Katherine Wilson" userId="494a782b-8e6f-46bb-8fbd-0c228675a8c6" providerId="ADAL" clId="{5E605D5D-1242-4992-BFAB-92CEA335EEDA}" dt="2023-05-18T17:56:45.684" v="177"/>
          <ac:picMkLst>
            <pc:docMk/>
            <pc:sldMk cId="2651270080" sldId="273"/>
            <ac:picMk id="2" creationId="{A4512704-6957-F8A3-93A6-8BBC5C705F28}"/>
          </ac:picMkLst>
        </pc:picChg>
        <pc:picChg chg="del">
          <ac:chgData name="Katherine Wilson" userId="494a782b-8e6f-46bb-8fbd-0c228675a8c6" providerId="ADAL" clId="{5E605D5D-1242-4992-BFAB-92CEA335EEDA}" dt="2023-05-18T17:56:45.485" v="176" actId="478"/>
          <ac:picMkLst>
            <pc:docMk/>
            <pc:sldMk cId="2651270080" sldId="273"/>
            <ac:picMk id="3" creationId="{F09E19DE-E1A8-6455-7DE0-FE019D3C2C8D}"/>
          </ac:picMkLst>
        </pc:picChg>
        <pc:cxnChg chg="mod">
          <ac:chgData name="Katherine Wilson" userId="494a782b-8e6f-46bb-8fbd-0c228675a8c6" providerId="ADAL" clId="{5E605D5D-1242-4992-BFAB-92CEA335EEDA}" dt="2023-05-18T18:01:34.515" v="253" actId="208"/>
          <ac:cxnSpMkLst>
            <pc:docMk/>
            <pc:sldMk cId="2651270080" sldId="273"/>
            <ac:cxnSpMk id="9" creationId="{3C27553D-978E-2065-E8F7-30D133A23B4E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1:02.252" v="245" actId="208"/>
        <pc:sldMkLst>
          <pc:docMk/>
          <pc:sldMk cId="4265176024" sldId="274"/>
        </pc:sldMkLst>
        <pc:picChg chg="add mod">
          <ac:chgData name="Katherine Wilson" userId="494a782b-8e6f-46bb-8fbd-0c228675a8c6" providerId="ADAL" clId="{5E605D5D-1242-4992-BFAB-92CEA335EEDA}" dt="2023-05-18T17:57:05.112" v="185"/>
          <ac:picMkLst>
            <pc:docMk/>
            <pc:sldMk cId="4265176024" sldId="274"/>
            <ac:picMk id="2" creationId="{919B472B-80B7-0126-274A-7BED4CD17E3F}"/>
          </ac:picMkLst>
        </pc:picChg>
        <pc:picChg chg="del">
          <ac:chgData name="Katherine Wilson" userId="494a782b-8e6f-46bb-8fbd-0c228675a8c6" providerId="ADAL" clId="{5E605D5D-1242-4992-BFAB-92CEA335EEDA}" dt="2023-05-18T17:57:04.924" v="184" actId="478"/>
          <ac:picMkLst>
            <pc:docMk/>
            <pc:sldMk cId="4265176024" sldId="274"/>
            <ac:picMk id="3" creationId="{F09E19DE-E1A8-6455-7DE0-FE019D3C2C8D}"/>
          </ac:picMkLst>
        </pc:picChg>
        <pc:cxnChg chg="mod">
          <ac:chgData name="Katherine Wilson" userId="494a782b-8e6f-46bb-8fbd-0c228675a8c6" providerId="ADAL" clId="{5E605D5D-1242-4992-BFAB-92CEA335EEDA}" dt="2023-05-18T18:01:02.252" v="245" actId="208"/>
          <ac:cxnSpMkLst>
            <pc:docMk/>
            <pc:sldMk cId="4265176024" sldId="274"/>
            <ac:cxnSpMk id="9" creationId="{3C27553D-978E-2065-E8F7-30D133A23B4E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2:39.672" v="278" actId="1076"/>
        <pc:sldMkLst>
          <pc:docMk/>
          <pc:sldMk cId="336490907" sldId="275"/>
        </pc:sldMkLst>
        <pc:picChg chg="del">
          <ac:chgData name="Katherine Wilson" userId="494a782b-8e6f-46bb-8fbd-0c228675a8c6" providerId="ADAL" clId="{5E605D5D-1242-4992-BFAB-92CEA335EEDA}" dt="2023-05-18T18:02:36.211" v="275" actId="478"/>
          <ac:picMkLst>
            <pc:docMk/>
            <pc:sldMk cId="336490907" sldId="275"/>
            <ac:picMk id="3" creationId="{00000000-0000-0000-0000-000000000000}"/>
          </ac:picMkLst>
        </pc:picChg>
        <pc:picChg chg="add mod">
          <ac:chgData name="Katherine Wilson" userId="494a782b-8e6f-46bb-8fbd-0c228675a8c6" providerId="ADAL" clId="{5E605D5D-1242-4992-BFAB-92CEA335EEDA}" dt="2023-05-18T18:02:39.672" v="278" actId="1076"/>
          <ac:picMkLst>
            <pc:docMk/>
            <pc:sldMk cId="336490907" sldId="275"/>
            <ac:picMk id="4" creationId="{13D2DB69-F356-8CB6-C54B-06534FB03330}"/>
          </ac:picMkLst>
        </pc:picChg>
      </pc:sldChg>
      <pc:sldChg chg="addSp delSp modSp mod">
        <pc:chgData name="Katherine Wilson" userId="494a782b-8e6f-46bb-8fbd-0c228675a8c6" providerId="ADAL" clId="{5E605D5D-1242-4992-BFAB-92CEA335EEDA}" dt="2023-05-18T18:04:22.899" v="304" actId="208"/>
        <pc:sldMkLst>
          <pc:docMk/>
          <pc:sldMk cId="1534664414" sldId="276"/>
        </pc:sldMkLst>
        <pc:picChg chg="del">
          <ac:chgData name="Katherine Wilson" userId="494a782b-8e6f-46bb-8fbd-0c228675a8c6" providerId="ADAL" clId="{5E605D5D-1242-4992-BFAB-92CEA335EEDA}" dt="2023-05-18T17:55:39.912" v="155" actId="478"/>
          <ac:picMkLst>
            <pc:docMk/>
            <pc:sldMk cId="1534664414" sldId="276"/>
            <ac:picMk id="3" creationId="{F09E19DE-E1A8-6455-7DE0-FE019D3C2C8D}"/>
          </ac:picMkLst>
        </pc:picChg>
        <pc:picChg chg="add del mod">
          <ac:chgData name="Katherine Wilson" userId="494a782b-8e6f-46bb-8fbd-0c228675a8c6" providerId="ADAL" clId="{5E605D5D-1242-4992-BFAB-92CEA335EEDA}" dt="2023-05-18T17:55:42.930" v="157" actId="478"/>
          <ac:picMkLst>
            <pc:docMk/>
            <pc:sldMk cId="1534664414" sldId="276"/>
            <ac:picMk id="4" creationId="{2F0B19EB-D841-3B77-B039-8DFBCBB35241}"/>
          </ac:picMkLst>
        </pc:picChg>
        <pc:picChg chg="add del mod">
          <ac:chgData name="Katherine Wilson" userId="494a782b-8e6f-46bb-8fbd-0c228675a8c6" providerId="ADAL" clId="{5E605D5D-1242-4992-BFAB-92CEA335EEDA}" dt="2023-05-18T17:55:53.027" v="159" actId="478"/>
          <ac:picMkLst>
            <pc:docMk/>
            <pc:sldMk cId="1534664414" sldId="276"/>
            <ac:picMk id="8" creationId="{D9ED5968-22D3-EB0A-0924-F0D9400BAF2C}"/>
          </ac:picMkLst>
        </pc:picChg>
        <pc:picChg chg="add mod">
          <ac:chgData name="Katherine Wilson" userId="494a782b-8e6f-46bb-8fbd-0c228675a8c6" providerId="ADAL" clId="{5E605D5D-1242-4992-BFAB-92CEA335EEDA}" dt="2023-05-18T17:56:02.659" v="161"/>
          <ac:picMkLst>
            <pc:docMk/>
            <pc:sldMk cId="1534664414" sldId="276"/>
            <ac:picMk id="9" creationId="{CEADC946-443F-F09C-1DB6-C7B11AEDA99B}"/>
          </ac:picMkLst>
        </pc:picChg>
        <pc:cxnChg chg="mod">
          <ac:chgData name="Katherine Wilson" userId="494a782b-8e6f-46bb-8fbd-0c228675a8c6" providerId="ADAL" clId="{5E605D5D-1242-4992-BFAB-92CEA335EEDA}" dt="2023-05-18T18:04:22.899" v="304" actId="208"/>
          <ac:cxnSpMkLst>
            <pc:docMk/>
            <pc:sldMk cId="1534664414" sldId="276"/>
            <ac:cxnSpMk id="6" creationId="{552C7BFD-41E4-C123-65DA-46736CA66486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4:17.578" v="303" actId="1076"/>
        <pc:sldMkLst>
          <pc:docMk/>
          <pc:sldMk cId="3048696111" sldId="277"/>
        </pc:sldMkLst>
        <pc:picChg chg="add mod">
          <ac:chgData name="Katherine Wilson" userId="494a782b-8e6f-46bb-8fbd-0c228675a8c6" providerId="ADAL" clId="{5E605D5D-1242-4992-BFAB-92CEA335EEDA}" dt="2023-05-18T18:04:17.578" v="303" actId="1076"/>
          <ac:picMkLst>
            <pc:docMk/>
            <pc:sldMk cId="3048696111" sldId="277"/>
            <ac:picMk id="2" creationId="{B35B25ED-7A9B-665D-97B3-717190EC2C50}"/>
          </ac:picMkLst>
        </pc:picChg>
        <pc:picChg chg="del">
          <ac:chgData name="Katherine Wilson" userId="494a782b-8e6f-46bb-8fbd-0c228675a8c6" providerId="ADAL" clId="{5E605D5D-1242-4992-BFAB-92CEA335EEDA}" dt="2023-05-18T18:04:10.176" v="298" actId="478"/>
          <ac:picMkLst>
            <pc:docMk/>
            <pc:sldMk cId="3048696111" sldId="277"/>
            <ac:picMk id="3" creationId="{F09E19DE-E1A8-6455-7DE0-FE019D3C2C8D}"/>
          </ac:picMkLst>
        </pc:picChg>
        <pc:cxnChg chg="mod">
          <ac:chgData name="Katherine Wilson" userId="494a782b-8e6f-46bb-8fbd-0c228675a8c6" providerId="ADAL" clId="{5E605D5D-1242-4992-BFAB-92CEA335EEDA}" dt="2023-05-18T18:04:08.179" v="297" actId="208"/>
          <ac:cxnSpMkLst>
            <pc:docMk/>
            <pc:sldMk cId="3048696111" sldId="277"/>
            <ac:cxnSpMk id="6" creationId="{552C7BFD-41E4-C123-65DA-46736CA66486}"/>
          </ac:cxnSpMkLst>
        </pc:cxnChg>
      </pc:sldChg>
      <pc:sldChg chg="modSp mod">
        <pc:chgData name="Katherine Wilson" userId="494a782b-8e6f-46bb-8fbd-0c228675a8c6" providerId="ADAL" clId="{5E605D5D-1242-4992-BFAB-92CEA335EEDA}" dt="2023-05-18T18:04:04.570" v="296" actId="208"/>
        <pc:sldMkLst>
          <pc:docMk/>
          <pc:sldMk cId="2344354466" sldId="279"/>
        </pc:sldMkLst>
        <pc:cxnChg chg="mod">
          <ac:chgData name="Katherine Wilson" userId="494a782b-8e6f-46bb-8fbd-0c228675a8c6" providerId="ADAL" clId="{5E605D5D-1242-4992-BFAB-92CEA335EEDA}" dt="2023-05-18T18:04:04.570" v="296" actId="208"/>
          <ac:cxnSpMkLst>
            <pc:docMk/>
            <pc:sldMk cId="2344354466" sldId="279"/>
            <ac:cxnSpMk id="6" creationId="{552C7BFD-41E4-C123-65DA-46736CA66486}"/>
          </ac:cxnSpMkLst>
        </pc:cxnChg>
      </pc:sldChg>
      <pc:sldChg chg="modSp mod">
        <pc:chgData name="Katherine Wilson" userId="494a782b-8e6f-46bb-8fbd-0c228675a8c6" providerId="ADAL" clId="{5E605D5D-1242-4992-BFAB-92CEA335EEDA}" dt="2023-05-18T18:04:00.300" v="295" actId="208"/>
        <pc:sldMkLst>
          <pc:docMk/>
          <pc:sldMk cId="432073752" sldId="280"/>
        </pc:sldMkLst>
        <pc:cxnChg chg="mod">
          <ac:chgData name="Katherine Wilson" userId="494a782b-8e6f-46bb-8fbd-0c228675a8c6" providerId="ADAL" clId="{5E605D5D-1242-4992-BFAB-92CEA335EEDA}" dt="2023-05-18T18:04:00.300" v="295" actId="208"/>
          <ac:cxnSpMkLst>
            <pc:docMk/>
            <pc:sldMk cId="432073752" sldId="280"/>
            <ac:cxnSpMk id="6" creationId="{552C7BFD-41E4-C123-65DA-46736CA66486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3:53.604" v="294" actId="572"/>
        <pc:sldMkLst>
          <pc:docMk/>
          <pc:sldMk cId="885250706" sldId="281"/>
        </pc:sldMkLst>
        <pc:graphicFrameChg chg="mod">
          <ac:chgData name="Katherine Wilson" userId="494a782b-8e6f-46bb-8fbd-0c228675a8c6" providerId="ADAL" clId="{5E605D5D-1242-4992-BFAB-92CEA335EEDA}" dt="2023-05-18T18:03:53.604" v="294" actId="572"/>
          <ac:graphicFrameMkLst>
            <pc:docMk/>
            <pc:sldMk cId="885250706" sldId="281"/>
            <ac:graphicFrameMk id="4" creationId="{13904F39-8355-F9F6-F5A4-CE1CD367F4C1}"/>
          </ac:graphicFrameMkLst>
        </pc:graphicFrameChg>
        <pc:picChg chg="add mod">
          <ac:chgData name="Katherine Wilson" userId="494a782b-8e6f-46bb-8fbd-0c228675a8c6" providerId="ADAL" clId="{5E605D5D-1242-4992-BFAB-92CEA335EEDA}" dt="2023-05-18T17:56:11.942" v="163"/>
          <ac:picMkLst>
            <pc:docMk/>
            <pc:sldMk cId="885250706" sldId="281"/>
            <ac:picMk id="2" creationId="{24C6E44C-F65D-686D-DDB4-0A0DAD6F7AB7}"/>
          </ac:picMkLst>
        </pc:picChg>
        <pc:picChg chg="del">
          <ac:chgData name="Katherine Wilson" userId="494a782b-8e6f-46bb-8fbd-0c228675a8c6" providerId="ADAL" clId="{5E605D5D-1242-4992-BFAB-92CEA335EEDA}" dt="2023-05-18T17:56:11.677" v="162" actId="478"/>
          <ac:picMkLst>
            <pc:docMk/>
            <pc:sldMk cId="885250706" sldId="281"/>
            <ac:picMk id="3" creationId="{F09E19DE-E1A8-6455-7DE0-FE019D3C2C8D}"/>
          </ac:picMkLst>
        </pc:picChg>
        <pc:cxnChg chg="mod">
          <ac:chgData name="Katherine Wilson" userId="494a782b-8e6f-46bb-8fbd-0c228675a8c6" providerId="ADAL" clId="{5E605D5D-1242-4992-BFAB-92CEA335EEDA}" dt="2023-05-18T18:03:34.468" v="288" actId="208"/>
          <ac:cxnSpMkLst>
            <pc:docMk/>
            <pc:sldMk cId="885250706" sldId="281"/>
            <ac:cxnSpMk id="6" creationId="{552C7BFD-41E4-C123-65DA-46736CA66486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3:25.947" v="286" actId="208"/>
        <pc:sldMkLst>
          <pc:docMk/>
          <pc:sldMk cId="1093926164" sldId="282"/>
        </pc:sldMkLst>
        <pc:picChg chg="del">
          <ac:chgData name="Katherine Wilson" userId="494a782b-8e6f-46bb-8fbd-0c228675a8c6" providerId="ADAL" clId="{5E605D5D-1242-4992-BFAB-92CEA335EEDA}" dt="2023-05-18T17:56:20.331" v="166" actId="478"/>
          <ac:picMkLst>
            <pc:docMk/>
            <pc:sldMk cId="1093926164" sldId="282"/>
            <ac:picMk id="3" creationId="{F09E19DE-E1A8-6455-7DE0-FE019D3C2C8D}"/>
          </ac:picMkLst>
        </pc:picChg>
        <pc:picChg chg="add mod">
          <ac:chgData name="Katherine Wilson" userId="494a782b-8e6f-46bb-8fbd-0c228675a8c6" providerId="ADAL" clId="{5E605D5D-1242-4992-BFAB-92CEA335EEDA}" dt="2023-05-18T17:56:20.541" v="167"/>
          <ac:picMkLst>
            <pc:docMk/>
            <pc:sldMk cId="1093926164" sldId="282"/>
            <ac:picMk id="4" creationId="{3B26B8CF-94A2-830F-3372-344130357A85}"/>
          </ac:picMkLst>
        </pc:picChg>
        <pc:cxnChg chg="mod">
          <ac:chgData name="Katherine Wilson" userId="494a782b-8e6f-46bb-8fbd-0c228675a8c6" providerId="ADAL" clId="{5E605D5D-1242-4992-BFAB-92CEA335EEDA}" dt="2023-05-18T18:03:25.947" v="286" actId="208"/>
          <ac:cxnSpMkLst>
            <pc:docMk/>
            <pc:sldMk cId="1093926164" sldId="282"/>
            <ac:cxnSpMk id="9" creationId="{3C27553D-978E-2065-E8F7-30D133A23B4E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3:21.690" v="285" actId="208"/>
        <pc:sldMkLst>
          <pc:docMk/>
          <pc:sldMk cId="1361426643" sldId="283"/>
        </pc:sldMkLst>
        <pc:picChg chg="del">
          <ac:chgData name="Katherine Wilson" userId="494a782b-8e6f-46bb-8fbd-0c228675a8c6" providerId="ADAL" clId="{5E605D5D-1242-4992-BFAB-92CEA335EEDA}" dt="2023-05-18T17:56:23.941" v="168" actId="478"/>
          <ac:picMkLst>
            <pc:docMk/>
            <pc:sldMk cId="1361426643" sldId="283"/>
            <ac:picMk id="3" creationId="{F09E19DE-E1A8-6455-7DE0-FE019D3C2C8D}"/>
          </ac:picMkLst>
        </pc:picChg>
        <pc:picChg chg="add mod">
          <ac:chgData name="Katherine Wilson" userId="494a782b-8e6f-46bb-8fbd-0c228675a8c6" providerId="ADAL" clId="{5E605D5D-1242-4992-BFAB-92CEA335EEDA}" dt="2023-05-18T17:56:24.130" v="169"/>
          <ac:picMkLst>
            <pc:docMk/>
            <pc:sldMk cId="1361426643" sldId="283"/>
            <ac:picMk id="7" creationId="{6D43519C-9333-8A11-167D-3AD529CDE551}"/>
          </ac:picMkLst>
        </pc:picChg>
        <pc:cxnChg chg="mod">
          <ac:chgData name="Katherine Wilson" userId="494a782b-8e6f-46bb-8fbd-0c228675a8c6" providerId="ADAL" clId="{5E605D5D-1242-4992-BFAB-92CEA335EEDA}" dt="2023-05-18T18:03:21.690" v="285" actId="208"/>
          <ac:cxnSpMkLst>
            <pc:docMk/>
            <pc:sldMk cId="1361426643" sldId="283"/>
            <ac:cxnSpMk id="9" creationId="{3C27553D-978E-2065-E8F7-30D133A23B4E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3:16.204" v="284"/>
        <pc:sldMkLst>
          <pc:docMk/>
          <pc:sldMk cId="2118509726" sldId="285"/>
        </pc:sldMkLst>
        <pc:picChg chg="del">
          <ac:chgData name="Katherine Wilson" userId="494a782b-8e6f-46bb-8fbd-0c228675a8c6" providerId="ADAL" clId="{5E605D5D-1242-4992-BFAB-92CEA335EEDA}" dt="2023-05-18T18:03:15.462" v="283" actId="478"/>
          <ac:picMkLst>
            <pc:docMk/>
            <pc:sldMk cId="2118509726" sldId="285"/>
            <ac:picMk id="3" creationId="{F09E19DE-E1A8-6455-7DE0-FE019D3C2C8D}"/>
          </ac:picMkLst>
        </pc:picChg>
        <pc:picChg chg="add mod">
          <ac:chgData name="Katherine Wilson" userId="494a782b-8e6f-46bb-8fbd-0c228675a8c6" providerId="ADAL" clId="{5E605D5D-1242-4992-BFAB-92CEA335EEDA}" dt="2023-05-18T18:03:16.204" v="284"/>
          <ac:picMkLst>
            <pc:docMk/>
            <pc:sldMk cId="2118509726" sldId="285"/>
            <ac:picMk id="7" creationId="{73FE1721-8EA1-1112-C898-618C8DDD7CE3}"/>
          </ac:picMkLst>
        </pc:picChg>
        <pc:cxnChg chg="mod">
          <ac:chgData name="Katherine Wilson" userId="494a782b-8e6f-46bb-8fbd-0c228675a8c6" providerId="ADAL" clId="{5E605D5D-1242-4992-BFAB-92CEA335EEDA}" dt="2023-05-18T18:03:11.068" v="282" actId="208"/>
          <ac:cxnSpMkLst>
            <pc:docMk/>
            <pc:sldMk cId="2118509726" sldId="285"/>
            <ac:cxnSpMk id="9" creationId="{3C27553D-978E-2065-E8F7-30D133A23B4E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3:06.635" v="281" actId="208"/>
        <pc:sldMkLst>
          <pc:docMk/>
          <pc:sldMk cId="751218481" sldId="286"/>
        </pc:sldMkLst>
        <pc:picChg chg="del">
          <ac:chgData name="Katherine Wilson" userId="494a782b-8e6f-46bb-8fbd-0c228675a8c6" providerId="ADAL" clId="{5E605D5D-1242-4992-BFAB-92CEA335EEDA}" dt="2023-05-18T17:56:32.788" v="170" actId="478"/>
          <ac:picMkLst>
            <pc:docMk/>
            <pc:sldMk cId="751218481" sldId="286"/>
            <ac:picMk id="3" creationId="{F09E19DE-E1A8-6455-7DE0-FE019D3C2C8D}"/>
          </ac:picMkLst>
        </pc:picChg>
        <pc:picChg chg="add mod">
          <ac:chgData name="Katherine Wilson" userId="494a782b-8e6f-46bb-8fbd-0c228675a8c6" providerId="ADAL" clId="{5E605D5D-1242-4992-BFAB-92CEA335EEDA}" dt="2023-05-18T17:56:33.216" v="171"/>
          <ac:picMkLst>
            <pc:docMk/>
            <pc:sldMk cId="751218481" sldId="286"/>
            <ac:picMk id="6" creationId="{9BB9EC83-F199-5A51-A221-6E9671460315}"/>
          </ac:picMkLst>
        </pc:picChg>
        <pc:cxnChg chg="mod">
          <ac:chgData name="Katherine Wilson" userId="494a782b-8e6f-46bb-8fbd-0c228675a8c6" providerId="ADAL" clId="{5E605D5D-1242-4992-BFAB-92CEA335EEDA}" dt="2023-05-18T18:03:06.635" v="281" actId="208"/>
          <ac:cxnSpMkLst>
            <pc:docMk/>
            <pc:sldMk cId="751218481" sldId="286"/>
            <ac:cxnSpMk id="9" creationId="{3C27553D-978E-2065-E8F7-30D133A23B4E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2:57.730" v="279" actId="208"/>
        <pc:sldMkLst>
          <pc:docMk/>
          <pc:sldMk cId="1947891446" sldId="287"/>
        </pc:sldMkLst>
        <pc:picChg chg="add mod">
          <ac:chgData name="Katherine Wilson" userId="494a782b-8e6f-46bb-8fbd-0c228675a8c6" providerId="ADAL" clId="{5E605D5D-1242-4992-BFAB-92CEA335EEDA}" dt="2023-05-18T17:56:42.275" v="175"/>
          <ac:picMkLst>
            <pc:docMk/>
            <pc:sldMk cId="1947891446" sldId="287"/>
            <ac:picMk id="2" creationId="{2D962DAF-725B-E85D-A305-3282029D55FE}"/>
          </ac:picMkLst>
        </pc:picChg>
        <pc:picChg chg="del">
          <ac:chgData name="Katherine Wilson" userId="494a782b-8e6f-46bb-8fbd-0c228675a8c6" providerId="ADAL" clId="{5E605D5D-1242-4992-BFAB-92CEA335EEDA}" dt="2023-05-18T17:56:42.076" v="174" actId="478"/>
          <ac:picMkLst>
            <pc:docMk/>
            <pc:sldMk cId="1947891446" sldId="287"/>
            <ac:picMk id="3" creationId="{F09E19DE-E1A8-6455-7DE0-FE019D3C2C8D}"/>
          </ac:picMkLst>
        </pc:picChg>
        <pc:cxnChg chg="mod">
          <ac:chgData name="Katherine Wilson" userId="494a782b-8e6f-46bb-8fbd-0c228675a8c6" providerId="ADAL" clId="{5E605D5D-1242-4992-BFAB-92CEA335EEDA}" dt="2023-05-18T18:02:57.730" v="279" actId="208"/>
          <ac:cxnSpMkLst>
            <pc:docMk/>
            <pc:sldMk cId="1947891446" sldId="287"/>
            <ac:cxnSpMk id="9" creationId="{3C27553D-978E-2065-E8F7-30D133A23B4E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1:31.437" v="252" actId="208"/>
        <pc:sldMkLst>
          <pc:docMk/>
          <pc:sldMk cId="2024353774" sldId="288"/>
        </pc:sldMkLst>
        <pc:picChg chg="add mod">
          <ac:chgData name="Katherine Wilson" userId="494a782b-8e6f-46bb-8fbd-0c228675a8c6" providerId="ADAL" clId="{5E605D5D-1242-4992-BFAB-92CEA335EEDA}" dt="2023-05-18T17:56:50.948" v="179"/>
          <ac:picMkLst>
            <pc:docMk/>
            <pc:sldMk cId="2024353774" sldId="288"/>
            <ac:picMk id="2" creationId="{F98D9E97-3964-4847-F1A0-FF5EC51F68C0}"/>
          </ac:picMkLst>
        </pc:picChg>
        <pc:picChg chg="del">
          <ac:chgData name="Katherine Wilson" userId="494a782b-8e6f-46bb-8fbd-0c228675a8c6" providerId="ADAL" clId="{5E605D5D-1242-4992-BFAB-92CEA335EEDA}" dt="2023-05-18T17:56:50.773" v="178" actId="478"/>
          <ac:picMkLst>
            <pc:docMk/>
            <pc:sldMk cId="2024353774" sldId="288"/>
            <ac:picMk id="3" creationId="{F09E19DE-E1A8-6455-7DE0-FE019D3C2C8D}"/>
          </ac:picMkLst>
        </pc:picChg>
        <pc:cxnChg chg="mod">
          <ac:chgData name="Katherine Wilson" userId="494a782b-8e6f-46bb-8fbd-0c228675a8c6" providerId="ADAL" clId="{5E605D5D-1242-4992-BFAB-92CEA335EEDA}" dt="2023-05-18T18:01:31.437" v="252" actId="208"/>
          <ac:cxnSpMkLst>
            <pc:docMk/>
            <pc:sldMk cId="2024353774" sldId="288"/>
            <ac:cxnSpMk id="22" creationId="{8AD69184-CD3B-526E-A547-D30C1F0B144A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1:28.028" v="251" actId="208"/>
        <pc:sldMkLst>
          <pc:docMk/>
          <pc:sldMk cId="2075990367" sldId="289"/>
        </pc:sldMkLst>
        <pc:picChg chg="add mod">
          <ac:chgData name="Katherine Wilson" userId="494a782b-8e6f-46bb-8fbd-0c228675a8c6" providerId="ADAL" clId="{5E605D5D-1242-4992-BFAB-92CEA335EEDA}" dt="2023-05-18T17:56:56.165" v="181"/>
          <ac:picMkLst>
            <pc:docMk/>
            <pc:sldMk cId="2075990367" sldId="289"/>
            <ac:picMk id="2" creationId="{B2DB375D-A58B-9521-5C97-3415AD94DC32}"/>
          </ac:picMkLst>
        </pc:picChg>
        <pc:picChg chg="del">
          <ac:chgData name="Katherine Wilson" userId="494a782b-8e6f-46bb-8fbd-0c228675a8c6" providerId="ADAL" clId="{5E605D5D-1242-4992-BFAB-92CEA335EEDA}" dt="2023-05-18T17:56:56.003" v="180" actId="478"/>
          <ac:picMkLst>
            <pc:docMk/>
            <pc:sldMk cId="2075990367" sldId="289"/>
            <ac:picMk id="3" creationId="{F09E19DE-E1A8-6455-7DE0-FE019D3C2C8D}"/>
          </ac:picMkLst>
        </pc:picChg>
        <pc:cxnChg chg="mod">
          <ac:chgData name="Katherine Wilson" userId="494a782b-8e6f-46bb-8fbd-0c228675a8c6" providerId="ADAL" clId="{5E605D5D-1242-4992-BFAB-92CEA335EEDA}" dt="2023-05-18T18:01:28.028" v="251" actId="208"/>
          <ac:cxnSpMkLst>
            <pc:docMk/>
            <pc:sldMk cId="2075990367" sldId="289"/>
            <ac:cxnSpMk id="9" creationId="{3C27553D-978E-2065-E8F7-30D133A23B4E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1:23.619" v="250" actId="208"/>
        <pc:sldMkLst>
          <pc:docMk/>
          <pc:sldMk cId="1383742591" sldId="290"/>
        </pc:sldMkLst>
        <pc:picChg chg="add mod">
          <ac:chgData name="Katherine Wilson" userId="494a782b-8e6f-46bb-8fbd-0c228675a8c6" providerId="ADAL" clId="{5E605D5D-1242-4992-BFAB-92CEA335EEDA}" dt="2023-05-18T17:57:00.587" v="183"/>
          <ac:picMkLst>
            <pc:docMk/>
            <pc:sldMk cId="1383742591" sldId="290"/>
            <ac:picMk id="2" creationId="{4C34F803-694A-5160-B5CB-14FE936F5DFB}"/>
          </ac:picMkLst>
        </pc:picChg>
        <pc:picChg chg="del">
          <ac:chgData name="Katherine Wilson" userId="494a782b-8e6f-46bb-8fbd-0c228675a8c6" providerId="ADAL" clId="{5E605D5D-1242-4992-BFAB-92CEA335EEDA}" dt="2023-05-18T17:57:00.402" v="182" actId="478"/>
          <ac:picMkLst>
            <pc:docMk/>
            <pc:sldMk cId="1383742591" sldId="290"/>
            <ac:picMk id="3" creationId="{F09E19DE-E1A8-6455-7DE0-FE019D3C2C8D}"/>
          </ac:picMkLst>
        </pc:picChg>
        <pc:cxnChg chg="mod">
          <ac:chgData name="Katherine Wilson" userId="494a782b-8e6f-46bb-8fbd-0c228675a8c6" providerId="ADAL" clId="{5E605D5D-1242-4992-BFAB-92CEA335EEDA}" dt="2023-05-18T18:01:23.619" v="250" actId="208"/>
          <ac:cxnSpMkLst>
            <pc:docMk/>
            <pc:sldMk cId="1383742591" sldId="290"/>
            <ac:cxnSpMk id="9" creationId="{3C27553D-978E-2065-E8F7-30D133A23B4E}"/>
          </ac:cxnSpMkLst>
        </pc:cxnChg>
      </pc:sldChg>
      <pc:sldChg chg="modSp mod">
        <pc:chgData name="Katherine Wilson" userId="494a782b-8e6f-46bb-8fbd-0c228675a8c6" providerId="ADAL" clId="{5E605D5D-1242-4992-BFAB-92CEA335EEDA}" dt="2023-05-18T18:01:20.516" v="249" actId="208"/>
        <pc:sldMkLst>
          <pc:docMk/>
          <pc:sldMk cId="3084712984" sldId="291"/>
        </pc:sldMkLst>
        <pc:cxnChg chg="mod">
          <ac:chgData name="Katherine Wilson" userId="494a782b-8e6f-46bb-8fbd-0c228675a8c6" providerId="ADAL" clId="{5E605D5D-1242-4992-BFAB-92CEA335EEDA}" dt="2023-05-18T18:01:20.516" v="249" actId="208"/>
          <ac:cxnSpMkLst>
            <pc:docMk/>
            <pc:sldMk cId="3084712984" sldId="291"/>
            <ac:cxnSpMk id="9" creationId="{3C27553D-978E-2065-E8F7-30D133A23B4E}"/>
          </ac:cxnSpMkLst>
        </pc:cxnChg>
      </pc:sldChg>
      <pc:sldChg chg="modSp mod">
        <pc:chgData name="Katherine Wilson" userId="494a782b-8e6f-46bb-8fbd-0c228675a8c6" providerId="ADAL" clId="{5E605D5D-1242-4992-BFAB-92CEA335EEDA}" dt="2023-05-18T18:01:15.340" v="248" actId="207"/>
        <pc:sldMkLst>
          <pc:docMk/>
          <pc:sldMk cId="959303099" sldId="292"/>
        </pc:sldMkLst>
        <pc:spChg chg="mod">
          <ac:chgData name="Katherine Wilson" userId="494a782b-8e6f-46bb-8fbd-0c228675a8c6" providerId="ADAL" clId="{5E605D5D-1242-4992-BFAB-92CEA335EEDA}" dt="2023-05-18T18:01:10.339" v="247" actId="207"/>
          <ac:spMkLst>
            <pc:docMk/>
            <pc:sldMk cId="959303099" sldId="292"/>
            <ac:spMk id="2" creationId="{4471D805-B3C2-B086-5B39-9AC053E5C903}"/>
          </ac:spMkLst>
        </pc:spChg>
        <pc:spChg chg="mod">
          <ac:chgData name="Katherine Wilson" userId="494a782b-8e6f-46bb-8fbd-0c228675a8c6" providerId="ADAL" clId="{5E605D5D-1242-4992-BFAB-92CEA335EEDA}" dt="2023-05-18T18:01:15.340" v="248" actId="207"/>
          <ac:spMkLst>
            <pc:docMk/>
            <pc:sldMk cId="959303099" sldId="292"/>
            <ac:spMk id="4" creationId="{20C22D65-7E57-5674-EADB-F9DC677E9284}"/>
          </ac:spMkLst>
        </pc:spChg>
        <pc:spChg chg="mod">
          <ac:chgData name="Katherine Wilson" userId="494a782b-8e6f-46bb-8fbd-0c228675a8c6" providerId="ADAL" clId="{5E605D5D-1242-4992-BFAB-92CEA335EEDA}" dt="2023-05-18T18:01:10.339" v="247" actId="207"/>
          <ac:spMkLst>
            <pc:docMk/>
            <pc:sldMk cId="959303099" sldId="292"/>
            <ac:spMk id="8" creationId="{91BE0BEF-2439-2DAF-17B7-0316809C2C31}"/>
          </ac:spMkLst>
        </pc:spChg>
        <pc:spChg chg="mod">
          <ac:chgData name="Katherine Wilson" userId="494a782b-8e6f-46bb-8fbd-0c228675a8c6" providerId="ADAL" clId="{5E605D5D-1242-4992-BFAB-92CEA335EEDA}" dt="2023-05-18T18:01:15.340" v="248" actId="207"/>
          <ac:spMkLst>
            <pc:docMk/>
            <pc:sldMk cId="959303099" sldId="292"/>
            <ac:spMk id="9" creationId="{52936F2A-EE88-52E4-122B-C87F088FD732}"/>
          </ac:spMkLst>
        </pc:spChg>
        <pc:spChg chg="mod">
          <ac:chgData name="Katherine Wilson" userId="494a782b-8e6f-46bb-8fbd-0c228675a8c6" providerId="ADAL" clId="{5E605D5D-1242-4992-BFAB-92CEA335EEDA}" dt="2023-05-18T18:01:10.339" v="247" actId="207"/>
          <ac:spMkLst>
            <pc:docMk/>
            <pc:sldMk cId="959303099" sldId="292"/>
            <ac:spMk id="10" creationId="{0703CBB8-19EF-CE10-7888-BF6ADD7763FA}"/>
          </ac:spMkLst>
        </pc:spChg>
        <pc:spChg chg="mod">
          <ac:chgData name="Katherine Wilson" userId="494a782b-8e6f-46bb-8fbd-0c228675a8c6" providerId="ADAL" clId="{5E605D5D-1242-4992-BFAB-92CEA335EEDA}" dt="2023-05-18T18:01:15.340" v="248" actId="207"/>
          <ac:spMkLst>
            <pc:docMk/>
            <pc:sldMk cId="959303099" sldId="292"/>
            <ac:spMk id="11" creationId="{35516B58-710D-8EA2-E994-4F1ED439D51B}"/>
          </ac:spMkLst>
        </pc:spChg>
        <pc:cxnChg chg="mod">
          <ac:chgData name="Katherine Wilson" userId="494a782b-8e6f-46bb-8fbd-0c228675a8c6" providerId="ADAL" clId="{5E605D5D-1242-4992-BFAB-92CEA335EEDA}" dt="2023-05-18T18:01:06.307" v="246" actId="208"/>
          <ac:cxnSpMkLst>
            <pc:docMk/>
            <pc:sldMk cId="959303099" sldId="292"/>
            <ac:cxnSpMk id="6" creationId="{552C7BFD-41E4-C123-65DA-46736CA66486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1:53.326" v="259" actId="208"/>
        <pc:sldMkLst>
          <pc:docMk/>
          <pc:sldMk cId="2425616720" sldId="293"/>
        </pc:sldMkLst>
        <pc:picChg chg="add mod">
          <ac:chgData name="Katherine Wilson" userId="494a782b-8e6f-46bb-8fbd-0c228675a8c6" providerId="ADAL" clId="{5E605D5D-1242-4992-BFAB-92CEA335EEDA}" dt="2023-05-18T18:01:47.076" v="258"/>
          <ac:picMkLst>
            <pc:docMk/>
            <pc:sldMk cId="2425616720" sldId="293"/>
            <ac:picMk id="2" creationId="{444B10C5-12F2-A02E-E557-161F7B7FD9AD}"/>
          </ac:picMkLst>
        </pc:picChg>
        <pc:picChg chg="del">
          <ac:chgData name="Katherine Wilson" userId="494a782b-8e6f-46bb-8fbd-0c228675a8c6" providerId="ADAL" clId="{5E605D5D-1242-4992-BFAB-92CEA335EEDA}" dt="2023-05-18T18:01:46.761" v="257" actId="478"/>
          <ac:picMkLst>
            <pc:docMk/>
            <pc:sldMk cId="2425616720" sldId="293"/>
            <ac:picMk id="3" creationId="{F09E19DE-E1A8-6455-7DE0-FE019D3C2C8D}"/>
          </ac:picMkLst>
        </pc:picChg>
        <pc:cxnChg chg="mod">
          <ac:chgData name="Katherine Wilson" userId="494a782b-8e6f-46bb-8fbd-0c228675a8c6" providerId="ADAL" clId="{5E605D5D-1242-4992-BFAB-92CEA335EEDA}" dt="2023-05-18T18:01:53.326" v="259" actId="208"/>
          <ac:cxnSpMkLst>
            <pc:docMk/>
            <pc:sldMk cId="2425616720" sldId="293"/>
            <ac:cxnSpMk id="6" creationId="{552C7BFD-41E4-C123-65DA-46736CA66486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2:04.987" v="265" actId="1076"/>
        <pc:sldMkLst>
          <pc:docMk/>
          <pc:sldMk cId="2766992636" sldId="298"/>
        </pc:sldMkLst>
        <pc:picChg chg="add mod">
          <ac:chgData name="Katherine Wilson" userId="494a782b-8e6f-46bb-8fbd-0c228675a8c6" providerId="ADAL" clId="{5E605D5D-1242-4992-BFAB-92CEA335EEDA}" dt="2023-05-18T18:02:04.987" v="265" actId="1076"/>
          <ac:picMkLst>
            <pc:docMk/>
            <pc:sldMk cId="2766992636" sldId="298"/>
            <ac:picMk id="2" creationId="{399FBF68-B359-241B-7187-37F4D1A79D95}"/>
          </ac:picMkLst>
        </pc:picChg>
        <pc:picChg chg="del">
          <ac:chgData name="Katherine Wilson" userId="494a782b-8e6f-46bb-8fbd-0c228675a8c6" providerId="ADAL" clId="{5E605D5D-1242-4992-BFAB-92CEA335EEDA}" dt="2023-05-18T18:01:59.152" v="261" actId="478"/>
          <ac:picMkLst>
            <pc:docMk/>
            <pc:sldMk cId="2766992636" sldId="298"/>
            <ac:picMk id="12" creationId="{D2AFF239-B544-160B-72E9-0109E598B3A0}"/>
          </ac:picMkLst>
        </pc:picChg>
        <pc:cxnChg chg="mod">
          <ac:chgData name="Katherine Wilson" userId="494a782b-8e6f-46bb-8fbd-0c228675a8c6" providerId="ADAL" clId="{5E605D5D-1242-4992-BFAB-92CEA335EEDA}" dt="2023-05-18T18:01:57.450" v="260" actId="208"/>
          <ac:cxnSpMkLst>
            <pc:docMk/>
            <pc:sldMk cId="2766992636" sldId="298"/>
            <ac:cxnSpMk id="6" creationId="{552C7BFD-41E4-C123-65DA-46736CA66486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2:20.241" v="271" actId="1076"/>
        <pc:sldMkLst>
          <pc:docMk/>
          <pc:sldMk cId="3355640962" sldId="299"/>
        </pc:sldMkLst>
        <pc:picChg chg="del">
          <ac:chgData name="Katherine Wilson" userId="494a782b-8e6f-46bb-8fbd-0c228675a8c6" providerId="ADAL" clId="{5E605D5D-1242-4992-BFAB-92CEA335EEDA}" dt="2023-05-18T18:02:13.544" v="267" actId="478"/>
          <ac:picMkLst>
            <pc:docMk/>
            <pc:sldMk cId="3355640962" sldId="299"/>
            <ac:picMk id="3" creationId="{F09E19DE-E1A8-6455-7DE0-FE019D3C2C8D}"/>
          </ac:picMkLst>
        </pc:picChg>
        <pc:picChg chg="add mod">
          <ac:chgData name="Katherine Wilson" userId="494a782b-8e6f-46bb-8fbd-0c228675a8c6" providerId="ADAL" clId="{5E605D5D-1242-4992-BFAB-92CEA335EEDA}" dt="2023-05-18T18:02:20.241" v="271" actId="1076"/>
          <ac:picMkLst>
            <pc:docMk/>
            <pc:sldMk cId="3355640962" sldId="299"/>
            <ac:picMk id="4" creationId="{561D0C54-74EC-3ED6-8B22-0037307395AA}"/>
          </ac:picMkLst>
        </pc:picChg>
        <pc:cxnChg chg="mod">
          <ac:chgData name="Katherine Wilson" userId="494a782b-8e6f-46bb-8fbd-0c228675a8c6" providerId="ADAL" clId="{5E605D5D-1242-4992-BFAB-92CEA335EEDA}" dt="2023-05-18T18:02:12.205" v="266" actId="208"/>
          <ac:cxnSpMkLst>
            <pc:docMk/>
            <pc:sldMk cId="3355640962" sldId="299"/>
            <ac:cxnSpMk id="2" creationId="{F2B1CCBF-135A-EC57-7659-45C74128A133}"/>
          </ac:cxnSpMkLst>
        </pc:cxnChg>
        <pc:cxnChg chg="mod">
          <ac:chgData name="Katherine Wilson" userId="494a782b-8e6f-46bb-8fbd-0c228675a8c6" providerId="ADAL" clId="{5E605D5D-1242-4992-BFAB-92CEA335EEDA}" dt="2023-05-18T18:02:12.205" v="266" actId="208"/>
          <ac:cxnSpMkLst>
            <pc:docMk/>
            <pc:sldMk cId="3355640962" sldId="299"/>
            <ac:cxnSpMk id="6" creationId="{552C7BFD-41E4-C123-65DA-46736CA66486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2:29.610" v="274" actId="208"/>
        <pc:sldMkLst>
          <pc:docMk/>
          <pc:sldMk cId="1173961301" sldId="300"/>
        </pc:sldMkLst>
        <pc:picChg chg="add mod">
          <ac:chgData name="Katherine Wilson" userId="494a782b-8e6f-46bb-8fbd-0c228675a8c6" providerId="ADAL" clId="{5E605D5D-1242-4992-BFAB-92CEA335EEDA}" dt="2023-05-18T18:02:26.398" v="273"/>
          <ac:picMkLst>
            <pc:docMk/>
            <pc:sldMk cId="1173961301" sldId="300"/>
            <ac:picMk id="2" creationId="{573C230B-97C0-2163-0FE0-06B9CCDCE5D8}"/>
          </ac:picMkLst>
        </pc:picChg>
        <pc:picChg chg="del">
          <ac:chgData name="Katherine Wilson" userId="494a782b-8e6f-46bb-8fbd-0c228675a8c6" providerId="ADAL" clId="{5E605D5D-1242-4992-BFAB-92CEA335EEDA}" dt="2023-05-18T18:02:26.117" v="272" actId="478"/>
          <ac:picMkLst>
            <pc:docMk/>
            <pc:sldMk cId="1173961301" sldId="300"/>
            <ac:picMk id="3" creationId="{F09E19DE-E1A8-6455-7DE0-FE019D3C2C8D}"/>
          </ac:picMkLst>
        </pc:picChg>
        <pc:cxnChg chg="mod">
          <ac:chgData name="Katherine Wilson" userId="494a782b-8e6f-46bb-8fbd-0c228675a8c6" providerId="ADAL" clId="{5E605D5D-1242-4992-BFAB-92CEA335EEDA}" dt="2023-05-18T18:02:29.610" v="274" actId="208"/>
          <ac:cxnSpMkLst>
            <pc:docMk/>
            <pc:sldMk cId="1173961301" sldId="300"/>
            <ac:cxnSpMk id="6" creationId="{552C7BFD-41E4-C123-65DA-46736CA66486}"/>
          </ac:cxnSpMkLst>
        </pc:cxnChg>
      </pc:sldChg>
      <pc:sldChg chg="addSp delSp modSp mod">
        <pc:chgData name="Katherine Wilson" userId="494a782b-8e6f-46bb-8fbd-0c228675a8c6" providerId="ADAL" clId="{5E605D5D-1242-4992-BFAB-92CEA335EEDA}" dt="2023-05-18T18:01:44.301" v="256" actId="208"/>
        <pc:sldMkLst>
          <pc:docMk/>
          <pc:sldMk cId="1135910918" sldId="301"/>
        </pc:sldMkLst>
        <pc:picChg chg="add mod">
          <ac:chgData name="Katherine Wilson" userId="494a782b-8e6f-46bb-8fbd-0c228675a8c6" providerId="ADAL" clId="{5E605D5D-1242-4992-BFAB-92CEA335EEDA}" dt="2023-05-18T18:01:41.368" v="255"/>
          <ac:picMkLst>
            <pc:docMk/>
            <pc:sldMk cId="1135910918" sldId="301"/>
            <ac:picMk id="2" creationId="{14196A23-37A6-98AC-31DE-12F2BA6B019B}"/>
          </ac:picMkLst>
        </pc:picChg>
        <pc:picChg chg="del">
          <ac:chgData name="Katherine Wilson" userId="494a782b-8e6f-46bb-8fbd-0c228675a8c6" providerId="ADAL" clId="{5E605D5D-1242-4992-BFAB-92CEA335EEDA}" dt="2023-05-18T18:01:41.043" v="254" actId="478"/>
          <ac:picMkLst>
            <pc:docMk/>
            <pc:sldMk cId="1135910918" sldId="301"/>
            <ac:picMk id="3" creationId="{F09E19DE-E1A8-6455-7DE0-FE019D3C2C8D}"/>
          </ac:picMkLst>
        </pc:picChg>
        <pc:cxnChg chg="mod">
          <ac:chgData name="Katherine Wilson" userId="494a782b-8e6f-46bb-8fbd-0c228675a8c6" providerId="ADAL" clId="{5E605D5D-1242-4992-BFAB-92CEA335EEDA}" dt="2023-05-18T18:01:44.301" v="256" actId="208"/>
          <ac:cxnSpMkLst>
            <pc:docMk/>
            <pc:sldMk cId="1135910918" sldId="301"/>
            <ac:cxnSpMk id="6" creationId="{552C7BFD-41E4-C123-65DA-46736CA66486}"/>
          </ac:cxnSpMkLst>
        </pc:cxnChg>
      </pc:sldChg>
      <pc:sldChg chg="modSp mod">
        <pc:chgData name="Katherine Wilson" userId="494a782b-8e6f-46bb-8fbd-0c228675a8c6" providerId="ADAL" clId="{5E605D5D-1242-4992-BFAB-92CEA335EEDA}" dt="2023-05-18T17:54:56.491" v="148" actId="207"/>
        <pc:sldMkLst>
          <pc:docMk/>
          <pc:sldMk cId="3536305548" sldId="302"/>
        </pc:sldMkLst>
        <pc:spChg chg="mod">
          <ac:chgData name="Katherine Wilson" userId="494a782b-8e6f-46bb-8fbd-0c228675a8c6" providerId="ADAL" clId="{5E605D5D-1242-4992-BFAB-92CEA335EEDA}" dt="2023-05-18T17:54:56.491" v="148" actId="207"/>
          <ac:spMkLst>
            <pc:docMk/>
            <pc:sldMk cId="3536305548" sldId="302"/>
            <ac:spMk id="5" creationId="{8C9E6241-9054-7863-ACDC-7CA90CB29D2D}"/>
          </ac:spMkLst>
        </pc:spChg>
        <pc:spChg chg="mod">
          <ac:chgData name="Katherine Wilson" userId="494a782b-8e6f-46bb-8fbd-0c228675a8c6" providerId="ADAL" clId="{5E605D5D-1242-4992-BFAB-92CEA335EEDA}" dt="2023-05-18T17:54:49.866" v="147" actId="207"/>
          <ac:spMkLst>
            <pc:docMk/>
            <pc:sldMk cId="3536305548" sldId="302"/>
            <ac:spMk id="8" creationId="{22F5F3F0-7048-DB9C-8257-5B98BC7CD52E}"/>
          </ac:spMkLst>
        </pc:spChg>
        <pc:spChg chg="mod">
          <ac:chgData name="Katherine Wilson" userId="494a782b-8e6f-46bb-8fbd-0c228675a8c6" providerId="ADAL" clId="{5E605D5D-1242-4992-BFAB-92CEA335EEDA}" dt="2023-05-18T17:54:38.034" v="146" actId="207"/>
          <ac:spMkLst>
            <pc:docMk/>
            <pc:sldMk cId="3536305548" sldId="302"/>
            <ac:spMk id="14" creationId="{63E5B445-F03B-5F42-AFDE-A1FE46CB9E52}"/>
          </ac:spMkLst>
        </pc:spChg>
        <pc:grpChg chg="mod">
          <ac:chgData name="Katherine Wilson" userId="494a782b-8e6f-46bb-8fbd-0c228675a8c6" providerId="ADAL" clId="{5E605D5D-1242-4992-BFAB-92CEA335EEDA}" dt="2023-05-18T17:54:56.491" v="148" actId="207"/>
          <ac:grpSpMkLst>
            <pc:docMk/>
            <pc:sldMk cId="3536305548" sldId="302"/>
            <ac:grpSpMk id="6" creationId="{091BC1C5-6F73-4EB2-FFDE-473DEE02A641}"/>
          </ac:grpSpMkLst>
        </pc:grpChg>
        <pc:grpChg chg="mod">
          <ac:chgData name="Katherine Wilson" userId="494a782b-8e6f-46bb-8fbd-0c228675a8c6" providerId="ADAL" clId="{5E605D5D-1242-4992-BFAB-92CEA335EEDA}" dt="2023-05-18T17:54:49.866" v="147" actId="207"/>
          <ac:grpSpMkLst>
            <pc:docMk/>
            <pc:sldMk cId="3536305548" sldId="302"/>
            <ac:grpSpMk id="9" creationId="{303875BC-0B20-D51B-B8E6-C39DC2727CBE}"/>
          </ac:grpSpMkLst>
        </pc:grpChg>
      </pc:sldChg>
      <pc:sldChg chg="del">
        <pc:chgData name="Katherine Wilson" userId="494a782b-8e6f-46bb-8fbd-0c228675a8c6" providerId="ADAL" clId="{5E605D5D-1242-4992-BFAB-92CEA335EEDA}" dt="2023-05-18T17:55:05.300" v="149" actId="47"/>
        <pc:sldMkLst>
          <pc:docMk/>
          <pc:sldMk cId="2258652979" sldId="303"/>
        </pc:sldMkLst>
      </pc:sldChg>
    </pc:docChg>
  </pc:docChgLst>
  <pc:docChgLst>
    <pc:chgData name="Katherine Wilson" userId="S::katherinem.wilson@utoronto.ca::494a782b-8e6f-46bb-8fbd-0c228675a8c6" providerId="AD" clId="Web-{C665E17F-D237-EE57-A22C-1B30441BFC1B}"/>
    <pc:docChg chg="addSld modSld">
      <pc:chgData name="Katherine Wilson" userId="S::katherinem.wilson@utoronto.ca::494a782b-8e6f-46bb-8fbd-0c228675a8c6" providerId="AD" clId="Web-{C665E17F-D237-EE57-A22C-1B30441BFC1B}" dt="2023-05-18T17:52:19.380" v="5"/>
      <pc:docMkLst>
        <pc:docMk/>
      </pc:docMkLst>
      <pc:sldChg chg="addSp delSp modSp">
        <pc:chgData name="Katherine Wilson" userId="S::katherinem.wilson@utoronto.ca::494a782b-8e6f-46bb-8fbd-0c228675a8c6" providerId="AD" clId="Web-{C665E17F-D237-EE57-A22C-1B30441BFC1B}" dt="2023-05-18T17:51:59.114" v="4" actId="1076"/>
        <pc:sldMkLst>
          <pc:docMk/>
          <pc:sldMk cId="3536305548" sldId="302"/>
        </pc:sldMkLst>
        <pc:picChg chg="add mod">
          <ac:chgData name="Katherine Wilson" userId="S::katherinem.wilson@utoronto.ca::494a782b-8e6f-46bb-8fbd-0c228675a8c6" providerId="AD" clId="Web-{C665E17F-D237-EE57-A22C-1B30441BFC1B}" dt="2023-05-18T17:51:59.114" v="4" actId="1076"/>
          <ac:picMkLst>
            <pc:docMk/>
            <pc:sldMk cId="3536305548" sldId="302"/>
            <ac:picMk id="2" creationId="{A188C217-CC80-18A3-851D-35ECB01BE328}"/>
          </ac:picMkLst>
        </pc:picChg>
        <pc:picChg chg="del">
          <ac:chgData name="Katherine Wilson" userId="S::katherinem.wilson@utoronto.ca::494a782b-8e6f-46bb-8fbd-0c228675a8c6" providerId="AD" clId="Web-{C665E17F-D237-EE57-A22C-1B30441BFC1B}" dt="2023-05-18T17:51:56.115" v="3"/>
          <ac:picMkLst>
            <pc:docMk/>
            <pc:sldMk cId="3536305548" sldId="302"/>
            <ac:picMk id="3" creationId="{8150BECB-A79C-B721-46F0-0A7263DDBC40}"/>
          </ac:picMkLst>
        </pc:picChg>
      </pc:sldChg>
      <pc:sldChg chg="add replId">
        <pc:chgData name="Katherine Wilson" userId="S::katherinem.wilson@utoronto.ca::494a782b-8e6f-46bb-8fbd-0c228675a8c6" providerId="AD" clId="Web-{C665E17F-D237-EE57-A22C-1B30441BFC1B}" dt="2023-05-18T17:52:19.380" v="5"/>
        <pc:sldMkLst>
          <pc:docMk/>
          <pc:sldMk cId="2258652979" sldId="303"/>
        </pc:sldMkLst>
      </pc:sldChg>
    </pc:docChg>
  </pc:docChgLst>
  <pc:docChgLst>
    <pc:chgData name="Katherine Wilson" userId="S::katherinem.wilson@utoronto.ca::494a782b-8e6f-46bb-8fbd-0c228675a8c6" providerId="AD" clId="Web-{A622A43D-487C-E737-AEF0-920E88EF91EF}"/>
    <pc:docChg chg="modSld">
      <pc:chgData name="Katherine Wilson" userId="S::katherinem.wilson@utoronto.ca::494a782b-8e6f-46bb-8fbd-0c228675a8c6" providerId="AD" clId="Web-{A622A43D-487C-E737-AEF0-920E88EF91EF}" dt="2023-05-17T20:30:40.780" v="29" actId="1076"/>
      <pc:docMkLst>
        <pc:docMk/>
      </pc:docMkLst>
      <pc:sldChg chg="modSp">
        <pc:chgData name="Katherine Wilson" userId="S::katherinem.wilson@utoronto.ca::494a782b-8e6f-46bb-8fbd-0c228675a8c6" providerId="AD" clId="Web-{A622A43D-487C-E737-AEF0-920E88EF91EF}" dt="2023-05-17T20:28:17.652" v="0" actId="1076"/>
        <pc:sldMkLst>
          <pc:docMk/>
          <pc:sldMk cId="0" sldId="257"/>
        </pc:sldMkLst>
        <pc:spChg chg="mod">
          <ac:chgData name="Katherine Wilson" userId="S::katherinem.wilson@utoronto.ca::494a782b-8e6f-46bb-8fbd-0c228675a8c6" providerId="AD" clId="Web-{A622A43D-487C-E737-AEF0-920E88EF91EF}" dt="2023-05-17T20:28:17.652" v="0" actId="1076"/>
          <ac:spMkLst>
            <pc:docMk/>
            <pc:sldMk cId="0" sldId="257"/>
            <ac:spMk id="20" creationId="{00000000-0000-0000-0000-000000000000}"/>
          </ac:spMkLst>
        </pc:spChg>
      </pc:sldChg>
      <pc:sldChg chg="modSp">
        <pc:chgData name="Katherine Wilson" userId="S::katherinem.wilson@utoronto.ca::494a782b-8e6f-46bb-8fbd-0c228675a8c6" providerId="AD" clId="Web-{A622A43D-487C-E737-AEF0-920E88EF91EF}" dt="2023-05-17T20:28:39.809" v="6" actId="1076"/>
        <pc:sldMkLst>
          <pc:docMk/>
          <pc:sldMk cId="0" sldId="258"/>
        </pc:sldMkLst>
        <pc:spChg chg="mod">
          <ac:chgData name="Katherine Wilson" userId="S::katherinem.wilson@utoronto.ca::494a782b-8e6f-46bb-8fbd-0c228675a8c6" providerId="AD" clId="Web-{A622A43D-487C-E737-AEF0-920E88EF91EF}" dt="2023-05-17T20:28:39.809" v="6" actId="1076"/>
          <ac:spMkLst>
            <pc:docMk/>
            <pc:sldMk cId="0" sldId="258"/>
            <ac:spMk id="19" creationId="{00000000-0000-0000-0000-000000000000}"/>
          </ac:spMkLst>
        </pc:spChg>
      </pc:sldChg>
      <pc:sldChg chg="modSp">
        <pc:chgData name="Katherine Wilson" userId="S::katherinem.wilson@utoronto.ca::494a782b-8e6f-46bb-8fbd-0c228675a8c6" providerId="AD" clId="Web-{A622A43D-487C-E737-AEF0-920E88EF91EF}" dt="2023-05-17T20:29:01.856" v="14" actId="1076"/>
        <pc:sldMkLst>
          <pc:docMk/>
          <pc:sldMk cId="0" sldId="259"/>
        </pc:sldMkLst>
        <pc:spChg chg="mod">
          <ac:chgData name="Katherine Wilson" userId="S::katherinem.wilson@utoronto.ca::494a782b-8e6f-46bb-8fbd-0c228675a8c6" providerId="AD" clId="Web-{A622A43D-487C-E737-AEF0-920E88EF91EF}" dt="2023-05-17T20:29:01.856" v="14" actId="1076"/>
          <ac:spMkLst>
            <pc:docMk/>
            <pc:sldMk cId="0" sldId="259"/>
            <ac:spMk id="10" creationId="{00000000-0000-0000-0000-000000000000}"/>
          </ac:spMkLst>
        </pc:spChg>
      </pc:sldChg>
      <pc:sldChg chg="modSp">
        <pc:chgData name="Katherine Wilson" userId="S::katherinem.wilson@utoronto.ca::494a782b-8e6f-46bb-8fbd-0c228675a8c6" providerId="AD" clId="Web-{A622A43D-487C-E737-AEF0-920E88EF91EF}" dt="2023-05-17T20:29:21.544" v="19" actId="1076"/>
        <pc:sldMkLst>
          <pc:docMk/>
          <pc:sldMk cId="0" sldId="260"/>
        </pc:sldMkLst>
        <pc:spChg chg="mod">
          <ac:chgData name="Katherine Wilson" userId="S::katherinem.wilson@utoronto.ca::494a782b-8e6f-46bb-8fbd-0c228675a8c6" providerId="AD" clId="Web-{A622A43D-487C-E737-AEF0-920E88EF91EF}" dt="2023-05-17T20:29:21.544" v="19" actId="1076"/>
          <ac:spMkLst>
            <pc:docMk/>
            <pc:sldMk cId="0" sldId="260"/>
            <ac:spMk id="14" creationId="{00000000-0000-0000-0000-000000000000}"/>
          </ac:spMkLst>
        </pc:spChg>
        <pc:grpChg chg="mod">
          <ac:chgData name="Katherine Wilson" userId="S::katherinem.wilson@utoronto.ca::494a782b-8e6f-46bb-8fbd-0c228675a8c6" providerId="AD" clId="Web-{A622A43D-487C-E737-AEF0-920E88EF91EF}" dt="2023-05-17T20:29:14.247" v="18" actId="1076"/>
          <ac:grpSpMkLst>
            <pc:docMk/>
            <pc:sldMk cId="0" sldId="260"/>
            <ac:grpSpMk id="11" creationId="{00000000-0000-0000-0000-000000000000}"/>
          </ac:grpSpMkLst>
        </pc:grpChg>
      </pc:sldChg>
      <pc:sldChg chg="modSp">
        <pc:chgData name="Katherine Wilson" userId="S::katherinem.wilson@utoronto.ca::494a782b-8e6f-46bb-8fbd-0c228675a8c6" providerId="AD" clId="Web-{A622A43D-487C-E737-AEF0-920E88EF91EF}" dt="2023-05-17T20:29:30.372" v="20" actId="1076"/>
        <pc:sldMkLst>
          <pc:docMk/>
          <pc:sldMk cId="0" sldId="261"/>
        </pc:sldMkLst>
        <pc:spChg chg="mod">
          <ac:chgData name="Katherine Wilson" userId="S::katherinem.wilson@utoronto.ca::494a782b-8e6f-46bb-8fbd-0c228675a8c6" providerId="AD" clId="Web-{A622A43D-487C-E737-AEF0-920E88EF91EF}" dt="2023-05-17T20:29:30.372" v="20" actId="1076"/>
          <ac:spMkLst>
            <pc:docMk/>
            <pc:sldMk cId="0" sldId="261"/>
            <ac:spMk id="18" creationId="{00000000-0000-0000-0000-000000000000}"/>
          </ac:spMkLst>
        </pc:spChg>
      </pc:sldChg>
      <pc:sldChg chg="modSp">
        <pc:chgData name="Katherine Wilson" userId="S::katherinem.wilson@utoronto.ca::494a782b-8e6f-46bb-8fbd-0c228675a8c6" providerId="AD" clId="Web-{A622A43D-487C-E737-AEF0-920E88EF91EF}" dt="2023-05-17T20:30:00.685" v="23" actId="1076"/>
        <pc:sldMkLst>
          <pc:docMk/>
          <pc:sldMk cId="0" sldId="262"/>
        </pc:sldMkLst>
        <pc:spChg chg="mod">
          <ac:chgData name="Katherine Wilson" userId="S::katherinem.wilson@utoronto.ca::494a782b-8e6f-46bb-8fbd-0c228675a8c6" providerId="AD" clId="Web-{A622A43D-487C-E737-AEF0-920E88EF91EF}" dt="2023-05-17T20:30:00.685" v="23" actId="1076"/>
          <ac:spMkLst>
            <pc:docMk/>
            <pc:sldMk cId="0" sldId="262"/>
            <ac:spMk id="20" creationId="{00000000-0000-0000-0000-000000000000}"/>
          </ac:spMkLst>
        </pc:spChg>
      </pc:sldChg>
      <pc:sldChg chg="modSp">
        <pc:chgData name="Katherine Wilson" userId="S::katherinem.wilson@utoronto.ca::494a782b-8e6f-46bb-8fbd-0c228675a8c6" providerId="AD" clId="Web-{A622A43D-487C-E737-AEF0-920E88EF91EF}" dt="2023-05-17T20:30:15.389" v="26" actId="1076"/>
        <pc:sldMkLst>
          <pc:docMk/>
          <pc:sldMk cId="0" sldId="263"/>
        </pc:sldMkLst>
        <pc:spChg chg="mod">
          <ac:chgData name="Katherine Wilson" userId="S::katherinem.wilson@utoronto.ca::494a782b-8e6f-46bb-8fbd-0c228675a8c6" providerId="AD" clId="Web-{A622A43D-487C-E737-AEF0-920E88EF91EF}" dt="2023-05-17T20:30:15.389" v="26" actId="1076"/>
          <ac:spMkLst>
            <pc:docMk/>
            <pc:sldMk cId="0" sldId="263"/>
            <ac:spMk id="18" creationId="{00000000-0000-0000-0000-000000000000}"/>
          </ac:spMkLst>
        </pc:spChg>
        <pc:grpChg chg="mod">
          <ac:chgData name="Katherine Wilson" userId="S::katherinem.wilson@utoronto.ca::494a782b-8e6f-46bb-8fbd-0c228675a8c6" providerId="AD" clId="Web-{A622A43D-487C-E737-AEF0-920E88EF91EF}" dt="2023-05-17T20:30:07.092" v="25" actId="1076"/>
          <ac:grpSpMkLst>
            <pc:docMk/>
            <pc:sldMk cId="0" sldId="263"/>
            <ac:grpSpMk id="10" creationId="{00000000-0000-0000-0000-000000000000}"/>
          </ac:grpSpMkLst>
        </pc:grpChg>
      </pc:sldChg>
      <pc:sldChg chg="modSp">
        <pc:chgData name="Katherine Wilson" userId="S::katherinem.wilson@utoronto.ca::494a782b-8e6f-46bb-8fbd-0c228675a8c6" providerId="AD" clId="Web-{A622A43D-487C-E737-AEF0-920E88EF91EF}" dt="2023-05-17T20:30:22.967" v="27" actId="1076"/>
        <pc:sldMkLst>
          <pc:docMk/>
          <pc:sldMk cId="0" sldId="264"/>
        </pc:sldMkLst>
        <pc:spChg chg="mod">
          <ac:chgData name="Katherine Wilson" userId="S::katherinem.wilson@utoronto.ca::494a782b-8e6f-46bb-8fbd-0c228675a8c6" providerId="AD" clId="Web-{A622A43D-487C-E737-AEF0-920E88EF91EF}" dt="2023-05-17T20:30:22.967" v="27" actId="1076"/>
          <ac:spMkLst>
            <pc:docMk/>
            <pc:sldMk cId="0" sldId="264"/>
            <ac:spMk id="21" creationId="{00000000-0000-0000-0000-000000000000}"/>
          </ac:spMkLst>
        </pc:spChg>
      </pc:sldChg>
      <pc:sldChg chg="modSp">
        <pc:chgData name="Katherine Wilson" userId="S::katherinem.wilson@utoronto.ca::494a782b-8e6f-46bb-8fbd-0c228675a8c6" providerId="AD" clId="Web-{A622A43D-487C-E737-AEF0-920E88EF91EF}" dt="2023-05-17T20:30:28.467" v="28" actId="1076"/>
        <pc:sldMkLst>
          <pc:docMk/>
          <pc:sldMk cId="3501202862" sldId="265"/>
        </pc:sldMkLst>
        <pc:spChg chg="mod">
          <ac:chgData name="Katherine Wilson" userId="S::katherinem.wilson@utoronto.ca::494a782b-8e6f-46bb-8fbd-0c228675a8c6" providerId="AD" clId="Web-{A622A43D-487C-E737-AEF0-920E88EF91EF}" dt="2023-05-17T20:30:28.467" v="28" actId="1076"/>
          <ac:spMkLst>
            <pc:docMk/>
            <pc:sldMk cId="3501202862" sldId="265"/>
            <ac:spMk id="24" creationId="{00000000-0000-0000-0000-000000000000}"/>
          </ac:spMkLst>
        </pc:spChg>
      </pc:sldChg>
      <pc:sldChg chg="modSp">
        <pc:chgData name="Katherine Wilson" userId="S::katherinem.wilson@utoronto.ca::494a782b-8e6f-46bb-8fbd-0c228675a8c6" providerId="AD" clId="Web-{A622A43D-487C-E737-AEF0-920E88EF91EF}" dt="2023-05-17T20:30:40.780" v="29" actId="1076"/>
        <pc:sldMkLst>
          <pc:docMk/>
          <pc:sldMk cId="0" sldId="266"/>
        </pc:sldMkLst>
        <pc:spChg chg="mod">
          <ac:chgData name="Katherine Wilson" userId="S::katherinem.wilson@utoronto.ca::494a782b-8e6f-46bb-8fbd-0c228675a8c6" providerId="AD" clId="Web-{A622A43D-487C-E737-AEF0-920E88EF91EF}" dt="2023-05-17T20:30:40.780" v="29" actId="1076"/>
          <ac:spMkLst>
            <pc:docMk/>
            <pc:sldMk cId="0" sldId="266"/>
            <ac:spMk id="19" creationId="{00000000-0000-0000-0000-000000000000}"/>
          </ac:spMkLst>
        </pc:spChg>
      </pc:sldChg>
    </pc:docChg>
  </pc:docChgLst>
  <pc:docChgLst>
    <pc:chgData name="Katherine Wilson" userId="S::katherinem.wilson@utoronto.ca::494a782b-8e6f-46bb-8fbd-0c228675a8c6" providerId="AD" clId="Web-{758D6488-5BC9-309E-14B8-A063AA6B2595}"/>
    <pc:docChg chg="delSld modSld">
      <pc:chgData name="Katherine Wilson" userId="S::katherinem.wilson@utoronto.ca::494a782b-8e6f-46bb-8fbd-0c228675a8c6" providerId="AD" clId="Web-{758D6488-5BC9-309E-14B8-A063AA6B2595}" dt="2023-05-18T18:10:51.366" v="33"/>
      <pc:docMkLst>
        <pc:docMk/>
      </pc:docMkLst>
      <pc:sldChg chg="del">
        <pc:chgData name="Katherine Wilson" userId="S::katherinem.wilson@utoronto.ca::494a782b-8e6f-46bb-8fbd-0c228675a8c6" providerId="AD" clId="Web-{758D6488-5BC9-309E-14B8-A063AA6B2595}" dt="2023-05-18T18:09:32.255" v="20"/>
        <pc:sldMkLst>
          <pc:docMk/>
          <pc:sldMk cId="285340061" sldId="269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39" v="13"/>
        <pc:sldMkLst>
          <pc:docMk/>
          <pc:sldMk cId="3131929394" sldId="271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24" v="8"/>
        <pc:sldMkLst>
          <pc:docMk/>
          <pc:sldMk cId="3773432218" sldId="272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24" v="6"/>
        <pc:sldMkLst>
          <pc:docMk/>
          <pc:sldMk cId="2651270080" sldId="273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24" v="2"/>
        <pc:sldMkLst>
          <pc:docMk/>
          <pc:sldMk cId="4265176024" sldId="274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55" v="19"/>
        <pc:sldMkLst>
          <pc:docMk/>
          <pc:sldMk cId="1534664414" sldId="276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39" v="17"/>
        <pc:sldMkLst>
          <pc:docMk/>
          <pc:sldMk cId="3048696111" sldId="277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39" v="16"/>
        <pc:sldMkLst>
          <pc:docMk/>
          <pc:sldMk cId="2344354466" sldId="279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39" v="15"/>
        <pc:sldMkLst>
          <pc:docMk/>
          <pc:sldMk cId="432073752" sldId="280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39" v="14"/>
        <pc:sldMkLst>
          <pc:docMk/>
          <pc:sldMk cId="885250706" sldId="281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39" v="12"/>
        <pc:sldMkLst>
          <pc:docMk/>
          <pc:sldMk cId="1093926164" sldId="282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39" v="11"/>
        <pc:sldMkLst>
          <pc:docMk/>
          <pc:sldMk cId="1361426643" sldId="283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55" v="18"/>
        <pc:sldMkLst>
          <pc:docMk/>
          <pc:sldMk cId="3188358369" sldId="284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39" v="10"/>
        <pc:sldMkLst>
          <pc:docMk/>
          <pc:sldMk cId="2118509726" sldId="285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39" v="9"/>
        <pc:sldMkLst>
          <pc:docMk/>
          <pc:sldMk cId="751218481" sldId="286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24" v="7"/>
        <pc:sldMkLst>
          <pc:docMk/>
          <pc:sldMk cId="1947891446" sldId="287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24" v="5"/>
        <pc:sldMkLst>
          <pc:docMk/>
          <pc:sldMk cId="2024353774" sldId="288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24" v="4"/>
        <pc:sldMkLst>
          <pc:docMk/>
          <pc:sldMk cId="2075990367" sldId="289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24" v="3"/>
        <pc:sldMkLst>
          <pc:docMk/>
          <pc:sldMk cId="1383742591" sldId="290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24" v="0"/>
        <pc:sldMkLst>
          <pc:docMk/>
          <pc:sldMk cId="3084712984" sldId="291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09:32.224" v="1"/>
        <pc:sldMkLst>
          <pc:docMk/>
          <pc:sldMk cId="959303099" sldId="292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10:18.928" v="24"/>
        <pc:sldMkLst>
          <pc:docMk/>
          <pc:sldMk cId="2425616720" sldId="293"/>
        </pc:sldMkLst>
      </pc:sldChg>
      <pc:sldChg chg="addSp delSp modSp">
        <pc:chgData name="Katherine Wilson" userId="S::katherinem.wilson@utoronto.ca::494a782b-8e6f-46bb-8fbd-0c228675a8c6" providerId="AD" clId="Web-{758D6488-5BC9-309E-14B8-A063AA6B2595}" dt="2023-05-18T18:10:33.053" v="29" actId="1076"/>
        <pc:sldMkLst>
          <pc:docMk/>
          <pc:sldMk cId="2766992636" sldId="298"/>
        </pc:sldMkLst>
        <pc:picChg chg="del">
          <ac:chgData name="Katherine Wilson" userId="S::katherinem.wilson@utoronto.ca::494a782b-8e6f-46bb-8fbd-0c228675a8c6" providerId="AD" clId="Web-{758D6488-5BC9-309E-14B8-A063AA6B2595}" dt="2023-05-18T18:10:24.365" v="27"/>
          <ac:picMkLst>
            <pc:docMk/>
            <pc:sldMk cId="2766992636" sldId="298"/>
            <ac:picMk id="19" creationId="{13AE5CB1-B5DE-2F48-97C6-7637B84D358C}"/>
          </ac:picMkLst>
        </pc:picChg>
        <pc:cxnChg chg="add mod">
          <ac:chgData name="Katherine Wilson" userId="S::katherinem.wilson@utoronto.ca::494a782b-8e6f-46bb-8fbd-0c228675a8c6" providerId="AD" clId="Web-{758D6488-5BC9-309E-14B8-A063AA6B2595}" dt="2023-05-18T18:10:33.053" v="29" actId="1076"/>
          <ac:cxnSpMkLst>
            <pc:docMk/>
            <pc:sldMk cId="2766992636" sldId="298"/>
            <ac:cxnSpMk id="3" creationId="{66FA0306-0023-4A60-A841-7B8C3F1A99E6}"/>
          </ac:cxnSpMkLst>
        </pc:cxnChg>
      </pc:sldChg>
      <pc:sldChg chg="delSp modSp">
        <pc:chgData name="Katherine Wilson" userId="S::katherinem.wilson@utoronto.ca::494a782b-8e6f-46bb-8fbd-0c228675a8c6" providerId="AD" clId="Web-{758D6488-5BC9-309E-14B8-A063AA6B2595}" dt="2023-05-18T18:10:51.366" v="33"/>
        <pc:sldMkLst>
          <pc:docMk/>
          <pc:sldMk cId="3355640962" sldId="299"/>
        </pc:sldMkLst>
        <pc:picChg chg="mod">
          <ac:chgData name="Katherine Wilson" userId="S::katherinem.wilson@utoronto.ca::494a782b-8e6f-46bb-8fbd-0c228675a8c6" providerId="AD" clId="Web-{758D6488-5BC9-309E-14B8-A063AA6B2595}" dt="2023-05-18T18:10:44.600" v="31" actId="1076"/>
          <ac:picMkLst>
            <pc:docMk/>
            <pc:sldMk cId="3355640962" sldId="299"/>
            <ac:picMk id="4" creationId="{561D0C54-74EC-3ED6-8B22-0037307395AA}"/>
          </ac:picMkLst>
        </pc:picChg>
        <pc:picChg chg="del">
          <ac:chgData name="Katherine Wilson" userId="S::katherinem.wilson@utoronto.ca::494a782b-8e6f-46bb-8fbd-0c228675a8c6" providerId="AD" clId="Web-{758D6488-5BC9-309E-14B8-A063AA6B2595}" dt="2023-05-18T18:10:51.366" v="33"/>
          <ac:picMkLst>
            <pc:docMk/>
            <pc:sldMk cId="3355640962" sldId="299"/>
            <ac:picMk id="19" creationId="{13AE5CB1-B5DE-2F48-97C6-7637B84D358C}"/>
          </ac:picMkLst>
        </pc:picChg>
        <pc:cxnChg chg="mod">
          <ac:chgData name="Katherine Wilson" userId="S::katherinem.wilson@utoronto.ca::494a782b-8e6f-46bb-8fbd-0c228675a8c6" providerId="AD" clId="Web-{758D6488-5BC9-309E-14B8-A063AA6B2595}" dt="2023-05-18T18:10:47.053" v="32" actId="1076"/>
          <ac:cxnSpMkLst>
            <pc:docMk/>
            <pc:sldMk cId="3355640962" sldId="299"/>
            <ac:cxnSpMk id="2" creationId="{F2B1CCBF-135A-EC57-7659-45C74128A133}"/>
          </ac:cxnSpMkLst>
        </pc:cxnChg>
      </pc:sldChg>
      <pc:sldChg chg="del">
        <pc:chgData name="Katherine Wilson" userId="S::katherinem.wilson@utoronto.ca::494a782b-8e6f-46bb-8fbd-0c228675a8c6" providerId="AD" clId="Web-{758D6488-5BC9-309E-14B8-A063AA6B2595}" dt="2023-05-18T18:10:22.271" v="26"/>
        <pc:sldMkLst>
          <pc:docMk/>
          <pc:sldMk cId="1173961301" sldId="300"/>
        </pc:sldMkLst>
      </pc:sldChg>
      <pc:sldChg chg="del">
        <pc:chgData name="Katherine Wilson" userId="S::katherinem.wilson@utoronto.ca::494a782b-8e6f-46bb-8fbd-0c228675a8c6" providerId="AD" clId="Web-{758D6488-5BC9-309E-14B8-A063AA6B2595}" dt="2023-05-18T18:10:21.084" v="25"/>
        <pc:sldMkLst>
          <pc:docMk/>
          <pc:sldMk cId="1135910918" sldId="301"/>
        </pc:sldMkLst>
      </pc:sldChg>
      <pc:sldChg chg="addSp delSp del">
        <pc:chgData name="Katherine Wilson" userId="S::katherinem.wilson@utoronto.ca::494a782b-8e6f-46bb-8fbd-0c228675a8c6" providerId="AD" clId="Web-{758D6488-5BC9-309E-14B8-A063AA6B2595}" dt="2023-05-18T18:10:06.209" v="23"/>
        <pc:sldMkLst>
          <pc:docMk/>
          <pc:sldMk cId="3536305548" sldId="302"/>
        </pc:sldMkLst>
        <pc:spChg chg="add del">
          <ac:chgData name="Katherine Wilson" userId="S::katherinem.wilson@utoronto.ca::494a782b-8e6f-46bb-8fbd-0c228675a8c6" providerId="AD" clId="Web-{758D6488-5BC9-309E-14B8-A063AA6B2595}" dt="2023-05-18T18:09:56.130" v="22"/>
          <ac:spMkLst>
            <pc:docMk/>
            <pc:sldMk cId="3536305548" sldId="302"/>
            <ac:spMk id="3" creationId="{38BB0056-6780-32D8-D01F-CF07A80C4613}"/>
          </ac:spMkLst>
        </pc:spChg>
      </pc:sldChg>
    </pc:docChg>
  </pc:docChgLst>
  <pc:docChgLst>
    <pc:chgData name="Katherine Wilson" userId="S::katherinem.wilson@utoronto.ca::494a782b-8e6f-46bb-8fbd-0c228675a8c6" providerId="AD" clId="Web-{4E43C95D-5D6D-24FD-DD9E-A36450C3C2E2}"/>
    <pc:docChg chg="addSld delSld modSld sldOrd addMainMaster">
      <pc:chgData name="Katherine Wilson" userId="S::katherinem.wilson@utoronto.ca::494a782b-8e6f-46bb-8fbd-0c228675a8c6" providerId="AD" clId="Web-{4E43C95D-5D6D-24FD-DD9E-A36450C3C2E2}" dt="2023-05-18T03:35:46.324" v="3022"/>
      <pc:docMkLst>
        <pc:docMk/>
      </pc:docMkLst>
      <pc:sldChg chg="del">
        <pc:chgData name="Katherine Wilson" userId="S::katherinem.wilson@utoronto.ca::494a782b-8e6f-46bb-8fbd-0c228675a8c6" providerId="AD" clId="Web-{4E43C95D-5D6D-24FD-DD9E-A36450C3C2E2}" dt="2023-05-18T03:34:47.276" v="3021"/>
        <pc:sldMkLst>
          <pc:docMk/>
          <pc:sldMk cId="0" sldId="256"/>
        </pc:sldMkLst>
      </pc:sldChg>
      <pc:sldChg chg="del">
        <pc:chgData name="Katherine Wilson" userId="S::katherinem.wilson@utoronto.ca::494a782b-8e6f-46bb-8fbd-0c228675a8c6" providerId="AD" clId="Web-{4E43C95D-5D6D-24FD-DD9E-A36450C3C2E2}" dt="2023-05-18T03:33:35.931" v="3007"/>
        <pc:sldMkLst>
          <pc:docMk/>
          <pc:sldMk cId="2595994438" sldId="267"/>
        </pc:sldMkLst>
      </pc:sldChg>
      <pc:sldChg chg="del">
        <pc:chgData name="Katherine Wilson" userId="S::katherinem.wilson@utoronto.ca::494a782b-8e6f-46bb-8fbd-0c228675a8c6" providerId="AD" clId="Web-{4E43C95D-5D6D-24FD-DD9E-A36450C3C2E2}" dt="2023-05-18T01:19:57.571" v="226"/>
        <pc:sldMkLst>
          <pc:docMk/>
          <pc:sldMk cId="3372097193" sldId="268"/>
        </pc:sldMkLst>
      </pc:sldChg>
      <pc:sldChg chg="addSp delSp modSp">
        <pc:chgData name="Katherine Wilson" userId="S::katherinem.wilson@utoronto.ca::494a782b-8e6f-46bb-8fbd-0c228675a8c6" providerId="AD" clId="Web-{4E43C95D-5D6D-24FD-DD9E-A36450C3C2E2}" dt="2023-05-18T01:27:50.470" v="318" actId="20577"/>
        <pc:sldMkLst>
          <pc:docMk/>
          <pc:sldMk cId="285340061" sldId="269"/>
        </pc:sldMkLst>
        <pc:spChg chg="mod">
          <ac:chgData name="Katherine Wilson" userId="S::katherinem.wilson@utoronto.ca::494a782b-8e6f-46bb-8fbd-0c228675a8c6" providerId="AD" clId="Web-{4E43C95D-5D6D-24FD-DD9E-A36450C3C2E2}" dt="2023-05-18T01:20:10.649" v="229" actId="20577"/>
          <ac:spMkLst>
            <pc:docMk/>
            <pc:sldMk cId="285340061" sldId="269"/>
            <ac:spMk id="5" creationId="{C1B3E5FA-B2B5-4F0C-04CA-B7B617D90DAA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1:27:50.470" v="318" actId="20577"/>
          <ac:spMkLst>
            <pc:docMk/>
            <pc:sldMk cId="285340061" sldId="269"/>
            <ac:spMk id="7" creationId="{EC3C5160-F67E-8AF6-88D5-CA13B591F497}"/>
          </ac:spMkLst>
        </pc:spChg>
        <pc:grpChg chg="add del mod">
          <ac:chgData name="Katherine Wilson" userId="S::katherinem.wilson@utoronto.ca::494a782b-8e6f-46bb-8fbd-0c228675a8c6" providerId="AD" clId="Web-{4E43C95D-5D6D-24FD-DD9E-A36450C3C2E2}" dt="2023-05-18T01:23:21.793" v="247"/>
          <ac:grpSpMkLst>
            <pc:docMk/>
            <pc:sldMk cId="285340061" sldId="269"/>
            <ac:grpSpMk id="11" creationId="{2A71226B-4DE7-268B-693A-8539E51864E2}"/>
          </ac:grpSpMkLst>
        </pc:grpChg>
        <pc:grpChg chg="add del mod">
          <ac:chgData name="Katherine Wilson" userId="S::katherinem.wilson@utoronto.ca::494a782b-8e6f-46bb-8fbd-0c228675a8c6" providerId="AD" clId="Web-{4E43C95D-5D6D-24FD-DD9E-A36450C3C2E2}" dt="2023-05-18T01:23:32.293" v="250"/>
          <ac:grpSpMkLst>
            <pc:docMk/>
            <pc:sldMk cId="285340061" sldId="269"/>
            <ac:grpSpMk id="15" creationId="{F21D4D07-A827-F222-5945-6D3FD9454F22}"/>
          </ac:grpSpMkLst>
        </pc:grpChg>
        <pc:picChg chg="del">
          <ac:chgData name="Katherine Wilson" userId="S::katherinem.wilson@utoronto.ca::494a782b-8e6f-46bb-8fbd-0c228675a8c6" providerId="AD" clId="Web-{4E43C95D-5D6D-24FD-DD9E-A36450C3C2E2}" dt="2023-05-18T01:18:38.273" v="207"/>
          <ac:picMkLst>
            <pc:docMk/>
            <pc:sldMk cId="285340061" sldId="269"/>
            <ac:picMk id="4" creationId="{80A455CC-3A9C-A6AB-385C-D23E04D181C9}"/>
          </ac:picMkLst>
        </pc:picChg>
        <pc:picChg chg="add mod">
          <ac:chgData name="Katherine Wilson" userId="S::katherinem.wilson@utoronto.ca::494a782b-8e6f-46bb-8fbd-0c228675a8c6" providerId="AD" clId="Web-{4E43C95D-5D6D-24FD-DD9E-A36450C3C2E2}" dt="2023-05-18T01:23:38.215" v="251" actId="1076"/>
          <ac:picMkLst>
            <pc:docMk/>
            <pc:sldMk cId="285340061" sldId="269"/>
            <ac:picMk id="17" creationId="{8F90858F-F2AC-D26F-0E33-4480C108CC62}"/>
          </ac:picMkLst>
        </pc:picChg>
        <pc:picChg chg="add">
          <ac:chgData name="Katherine Wilson" userId="S::katherinem.wilson@utoronto.ca::494a782b-8e6f-46bb-8fbd-0c228675a8c6" providerId="AD" clId="Web-{4E43C95D-5D6D-24FD-DD9E-A36450C3C2E2}" dt="2023-05-18T01:21:58.635" v="240"/>
          <ac:picMkLst>
            <pc:docMk/>
            <pc:sldMk cId="285340061" sldId="269"/>
            <ac:picMk id="19" creationId="{13AE5CB1-B5DE-2F48-97C6-7637B84D358C}"/>
          </ac:picMkLst>
        </pc:picChg>
        <pc:cxnChg chg="add">
          <ac:chgData name="Katherine Wilson" userId="S::katherinem.wilson@utoronto.ca::494a782b-8e6f-46bb-8fbd-0c228675a8c6" providerId="AD" clId="Web-{4E43C95D-5D6D-24FD-DD9E-A36450C3C2E2}" dt="2023-05-18T01:17:44.178" v="198"/>
          <ac:cxnSpMkLst>
            <pc:docMk/>
            <pc:sldMk cId="285340061" sldId="269"/>
            <ac:cxnSpMk id="6" creationId="{552C7BFD-41E4-C123-65DA-46736CA66486}"/>
          </ac:cxnSpMkLst>
        </pc:cxnChg>
        <pc:cxnChg chg="del">
          <ac:chgData name="Katherine Wilson" userId="S::katherinem.wilson@utoronto.ca::494a782b-8e6f-46bb-8fbd-0c228675a8c6" providerId="AD" clId="Web-{4E43C95D-5D6D-24FD-DD9E-A36450C3C2E2}" dt="2023-05-18T01:17:37.193" v="197"/>
          <ac:cxnSpMkLst>
            <pc:docMk/>
            <pc:sldMk cId="285340061" sldId="269"/>
            <ac:cxnSpMk id="9" creationId="{3C27553D-978E-2065-E8F7-30D133A23B4E}"/>
          </ac:cxnSpMkLst>
        </pc:cxnChg>
      </pc:sldChg>
      <pc:sldChg chg="del ord">
        <pc:chgData name="Katherine Wilson" userId="S::katherinem.wilson@utoronto.ca::494a782b-8e6f-46bb-8fbd-0c228675a8c6" providerId="AD" clId="Web-{4E43C95D-5D6D-24FD-DD9E-A36450C3C2E2}" dt="2023-05-18T01:28:00.235" v="320"/>
        <pc:sldMkLst>
          <pc:docMk/>
          <pc:sldMk cId="3938009358" sldId="270"/>
        </pc:sldMkLst>
      </pc:sldChg>
      <pc:sldChg chg="addSp delSp modSp">
        <pc:chgData name="Katherine Wilson" userId="S::katherinem.wilson@utoronto.ca::494a782b-8e6f-46bb-8fbd-0c228675a8c6" providerId="AD" clId="Web-{4E43C95D-5D6D-24FD-DD9E-A36450C3C2E2}" dt="2023-05-18T01:21:50.010" v="239"/>
        <pc:sldMkLst>
          <pc:docMk/>
          <pc:sldMk cId="3131929394" sldId="271"/>
        </pc:sldMkLst>
        <pc:spChg chg="mod">
          <ac:chgData name="Katherine Wilson" userId="S::katherinem.wilson@utoronto.ca::494a782b-8e6f-46bb-8fbd-0c228675a8c6" providerId="AD" clId="Web-{4E43C95D-5D6D-24FD-DD9E-A36450C3C2E2}" dt="2023-05-18T00:53:12.058" v="134" actId="1076"/>
          <ac:spMkLst>
            <pc:docMk/>
            <pc:sldMk cId="3131929394" sldId="271"/>
            <ac:spMk id="11" creationId="{378A9219-F2D1-A53D-08C7-BC9D65C39E6A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0:52:22.136" v="129" actId="1076"/>
          <ac:spMkLst>
            <pc:docMk/>
            <pc:sldMk cId="3131929394" sldId="271"/>
            <ac:spMk id="12" creationId="{4935E477-B234-F454-6ED8-AA4328D1A6C6}"/>
          </ac:spMkLst>
        </pc:spChg>
        <pc:picChg chg="mod modCrop">
          <ac:chgData name="Katherine Wilson" userId="S::katherinem.wilson@utoronto.ca::494a782b-8e6f-46bb-8fbd-0c228675a8c6" providerId="AD" clId="Web-{4E43C95D-5D6D-24FD-DD9E-A36450C3C2E2}" dt="2023-05-18T01:21:50.010" v="239"/>
          <ac:picMkLst>
            <pc:docMk/>
            <pc:sldMk cId="3131929394" sldId="271"/>
            <ac:picMk id="2" creationId="{69429FDE-A53D-BB68-B3BB-37519B58347E}"/>
          </ac:picMkLst>
        </pc:picChg>
        <pc:picChg chg="add del mod">
          <ac:chgData name="Katherine Wilson" userId="S::katherinem.wilson@utoronto.ca::494a782b-8e6f-46bb-8fbd-0c228675a8c6" providerId="AD" clId="Web-{4E43C95D-5D6D-24FD-DD9E-A36450C3C2E2}" dt="2023-05-18T00:58:46.658" v="137"/>
          <ac:picMkLst>
            <pc:docMk/>
            <pc:sldMk cId="3131929394" sldId="271"/>
            <ac:picMk id="10" creationId="{ACABBA5D-D29F-AC5E-4E14-3779B1D3CA4C}"/>
          </ac:picMkLst>
        </pc:picChg>
        <pc:picChg chg="mod">
          <ac:chgData name="Katherine Wilson" userId="S::katherinem.wilson@utoronto.ca::494a782b-8e6f-46bb-8fbd-0c228675a8c6" providerId="AD" clId="Web-{4E43C95D-5D6D-24FD-DD9E-A36450C3C2E2}" dt="2023-05-18T00:52:35.183" v="131" actId="1076"/>
          <ac:picMkLst>
            <pc:docMk/>
            <pc:sldMk cId="3131929394" sldId="271"/>
            <ac:picMk id="13" creationId="{361607A6-D692-8EE8-2FD3-FCF3DB45F6CF}"/>
          </ac:picMkLst>
        </pc:picChg>
        <pc:picChg chg="add del mod">
          <ac:chgData name="Katherine Wilson" userId="S::katherinem.wilson@utoronto.ca::494a782b-8e6f-46bb-8fbd-0c228675a8c6" providerId="AD" clId="Web-{4E43C95D-5D6D-24FD-DD9E-A36450C3C2E2}" dt="2023-05-18T01:13:36.424" v="147"/>
          <ac:picMkLst>
            <pc:docMk/>
            <pc:sldMk cId="3131929394" sldId="271"/>
            <ac:picMk id="14" creationId="{524C17BC-E6E2-164E-5058-FF165169FDD3}"/>
          </ac:picMkLst>
        </pc:picChg>
        <pc:picChg chg="add mod">
          <ac:chgData name="Katherine Wilson" userId="S::katherinem.wilson@utoronto.ca::494a782b-8e6f-46bb-8fbd-0c228675a8c6" providerId="AD" clId="Web-{4E43C95D-5D6D-24FD-DD9E-A36450C3C2E2}" dt="2023-05-18T01:13:31.267" v="146" actId="14100"/>
          <ac:picMkLst>
            <pc:docMk/>
            <pc:sldMk cId="3131929394" sldId="271"/>
            <ac:picMk id="15" creationId="{0883954B-3AD8-05FE-30E5-5234A10877F2}"/>
          </ac:picMkLst>
        </pc:picChg>
        <pc:cxnChg chg="add mod">
          <ac:chgData name="Katherine Wilson" userId="S::katherinem.wilson@utoronto.ca::494a782b-8e6f-46bb-8fbd-0c228675a8c6" providerId="AD" clId="Web-{4E43C95D-5D6D-24FD-DD9E-A36450C3C2E2}" dt="2023-05-18T00:53:00.043" v="132"/>
          <ac:cxnSpMkLst>
            <pc:docMk/>
            <pc:sldMk cId="3131929394" sldId="271"/>
            <ac:cxnSpMk id="8" creationId="{5184EFFD-665B-9093-A383-30F2B8093CBB}"/>
          </ac:cxnSpMkLst>
        </pc:cxnChg>
      </pc:sldChg>
      <pc:sldChg chg="addSp delSp modSp">
        <pc:chgData name="Katherine Wilson" userId="S::katherinem.wilson@utoronto.ca::494a782b-8e6f-46bb-8fbd-0c228675a8c6" providerId="AD" clId="Web-{4E43C95D-5D6D-24FD-DD9E-A36450C3C2E2}" dt="2023-05-18T02:34:49.165" v="1894"/>
        <pc:sldMkLst>
          <pc:docMk/>
          <pc:sldMk cId="3773432218" sldId="272"/>
        </pc:sldMkLst>
        <pc:spChg chg="mod">
          <ac:chgData name="Katherine Wilson" userId="S::katherinem.wilson@utoronto.ca::494a782b-8e6f-46bb-8fbd-0c228675a8c6" providerId="AD" clId="Web-{4E43C95D-5D6D-24FD-DD9E-A36450C3C2E2}" dt="2023-05-18T01:14:37.550" v="154" actId="1076"/>
          <ac:spMkLst>
            <pc:docMk/>
            <pc:sldMk cId="3773432218" sldId="272"/>
            <ac:spMk id="11" creationId="{378A9219-F2D1-A53D-08C7-BC9D65C39E6A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0:46:15.332" v="79" actId="1076"/>
          <ac:spMkLst>
            <pc:docMk/>
            <pc:sldMk cId="3773432218" sldId="272"/>
            <ac:spMk id="18" creationId="{7AD87982-228E-2A8F-2263-9B1393B96449}"/>
          </ac:spMkLst>
        </pc:spChg>
        <pc:picChg chg="del">
          <ac:chgData name="Katherine Wilson" userId="S::katherinem.wilson@utoronto.ca::494a782b-8e6f-46bb-8fbd-0c228675a8c6" providerId="AD" clId="Web-{4E43C95D-5D6D-24FD-DD9E-A36450C3C2E2}" dt="2023-05-18T02:34:48.743" v="1893"/>
          <ac:picMkLst>
            <pc:docMk/>
            <pc:sldMk cId="3773432218" sldId="272"/>
            <ac:picMk id="2" creationId="{69429FDE-A53D-BB68-B3BB-37519B58347E}"/>
          </ac:picMkLst>
        </pc:picChg>
        <pc:picChg chg="add mod">
          <ac:chgData name="Katherine Wilson" userId="S::katherinem.wilson@utoronto.ca::494a782b-8e6f-46bb-8fbd-0c228675a8c6" providerId="AD" clId="Web-{4E43C95D-5D6D-24FD-DD9E-A36450C3C2E2}" dt="2023-05-18T01:14:28.081" v="153" actId="1076"/>
          <ac:picMkLst>
            <pc:docMk/>
            <pc:sldMk cId="3773432218" sldId="272"/>
            <ac:picMk id="4" creationId="{C41F39FB-956B-3968-60C8-BFE482224FE1}"/>
          </ac:picMkLst>
        </pc:picChg>
        <pc:picChg chg="mod">
          <ac:chgData name="Katherine Wilson" userId="S::katherinem.wilson@utoronto.ca::494a782b-8e6f-46bb-8fbd-0c228675a8c6" providerId="AD" clId="Web-{4E43C95D-5D6D-24FD-DD9E-A36450C3C2E2}" dt="2023-05-18T00:46:04.863" v="78" actId="1076"/>
          <ac:picMkLst>
            <pc:docMk/>
            <pc:sldMk cId="3773432218" sldId="272"/>
            <ac:picMk id="10" creationId="{3FD3CEF7-DBE6-8D6E-7C4B-1B29FF31A9BC}"/>
          </ac:picMkLst>
        </pc:picChg>
        <pc:picChg chg="add">
          <ac:chgData name="Katherine Wilson" userId="S::katherinem.wilson@utoronto.ca::494a782b-8e6f-46bb-8fbd-0c228675a8c6" providerId="AD" clId="Web-{4E43C95D-5D6D-24FD-DD9E-A36450C3C2E2}" dt="2023-05-18T02:34:49.165" v="1894"/>
          <ac:picMkLst>
            <pc:docMk/>
            <pc:sldMk cId="3773432218" sldId="272"/>
            <ac:picMk id="12" creationId="{1DD1AD61-A357-7032-1AEA-0E2FAE6D629F}"/>
          </ac:picMkLst>
        </pc:picChg>
        <pc:picChg chg="mod">
          <ac:chgData name="Katherine Wilson" userId="S::katherinem.wilson@utoronto.ca::494a782b-8e6f-46bb-8fbd-0c228675a8c6" providerId="AD" clId="Web-{4E43C95D-5D6D-24FD-DD9E-A36450C3C2E2}" dt="2023-05-18T00:50:51.947" v="112" actId="14100"/>
          <ac:picMkLst>
            <pc:docMk/>
            <pc:sldMk cId="3773432218" sldId="272"/>
            <ac:picMk id="16" creationId="{93F1C96F-F8AF-9B33-1BC8-18ABE870EBCD}"/>
          </ac:picMkLst>
        </pc:picChg>
        <pc:picChg chg="add del mod">
          <ac:chgData name="Katherine Wilson" userId="S::katherinem.wilson@utoronto.ca::494a782b-8e6f-46bb-8fbd-0c228675a8c6" providerId="AD" clId="Web-{4E43C95D-5D6D-24FD-DD9E-A36450C3C2E2}" dt="2023-05-18T00:44:19.596" v="56"/>
          <ac:picMkLst>
            <pc:docMk/>
            <pc:sldMk cId="3773432218" sldId="272"/>
            <ac:picMk id="21" creationId="{221CDD68-790F-1E5F-605F-7C292F69FF90}"/>
          </ac:picMkLst>
        </pc:picChg>
        <pc:cxnChg chg="add mod">
          <ac:chgData name="Katherine Wilson" userId="S::katherinem.wilson@utoronto.ca::494a782b-8e6f-46bb-8fbd-0c228675a8c6" providerId="AD" clId="Web-{4E43C95D-5D6D-24FD-DD9E-A36450C3C2E2}" dt="2023-05-18T00:46:49.302" v="83" actId="1076"/>
          <ac:cxnSpMkLst>
            <pc:docMk/>
            <pc:sldMk cId="3773432218" sldId="272"/>
            <ac:cxnSpMk id="7" creationId="{8DF12B9A-BF3E-BFCE-18CD-EA25D12D060C}"/>
          </ac:cxnSpMkLst>
        </pc:cxnChg>
      </pc:sldChg>
      <pc:sldChg chg="addSp delSp modSp">
        <pc:chgData name="Katherine Wilson" userId="S::katherinem.wilson@utoronto.ca::494a782b-8e6f-46bb-8fbd-0c228675a8c6" providerId="AD" clId="Web-{4E43C95D-5D6D-24FD-DD9E-A36450C3C2E2}" dt="2023-05-18T02:35:01.821" v="1898"/>
        <pc:sldMkLst>
          <pc:docMk/>
          <pc:sldMk cId="2651270080" sldId="273"/>
        </pc:sldMkLst>
        <pc:spChg chg="mod">
          <ac:chgData name="Katherine Wilson" userId="S::katherinem.wilson@utoronto.ca::494a782b-8e6f-46bb-8fbd-0c228675a8c6" providerId="AD" clId="Web-{4E43C95D-5D6D-24FD-DD9E-A36450C3C2E2}" dt="2023-05-18T00:51:13.947" v="116" actId="1076"/>
          <ac:spMkLst>
            <pc:docMk/>
            <pc:sldMk cId="2651270080" sldId="273"/>
            <ac:spMk id="6" creationId="{86F4B397-CD20-53C0-5F35-8CD9A2E6DFBE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0:51:03.431" v="113" actId="1076"/>
          <ac:spMkLst>
            <pc:docMk/>
            <pc:sldMk cId="2651270080" sldId="273"/>
            <ac:spMk id="11" creationId="{378A9219-F2D1-A53D-08C7-BC9D65C39E6A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0:51:09.244" v="115" actId="1076"/>
          <ac:spMkLst>
            <pc:docMk/>
            <pc:sldMk cId="2651270080" sldId="273"/>
            <ac:spMk id="12" creationId="{4935E477-B234-F454-6ED8-AA4328D1A6C6}"/>
          </ac:spMkLst>
        </pc:spChg>
        <pc:picChg chg="del">
          <ac:chgData name="Katherine Wilson" userId="S::katherinem.wilson@utoronto.ca::494a782b-8e6f-46bb-8fbd-0c228675a8c6" providerId="AD" clId="Web-{4E43C95D-5D6D-24FD-DD9E-A36450C3C2E2}" dt="2023-05-18T02:35:01.478" v="1897"/>
          <ac:picMkLst>
            <pc:docMk/>
            <pc:sldMk cId="2651270080" sldId="273"/>
            <ac:picMk id="2" creationId="{69429FDE-A53D-BB68-B3BB-37519B58347E}"/>
          </ac:picMkLst>
        </pc:picChg>
        <pc:picChg chg="mod">
          <ac:chgData name="Katherine Wilson" userId="S::katherinem.wilson@utoronto.ca::494a782b-8e6f-46bb-8fbd-0c228675a8c6" providerId="AD" clId="Web-{4E43C95D-5D6D-24FD-DD9E-A36450C3C2E2}" dt="2023-05-18T00:47:25.427" v="89" actId="1076"/>
          <ac:picMkLst>
            <pc:docMk/>
            <pc:sldMk cId="2651270080" sldId="273"/>
            <ac:picMk id="4" creationId="{C7471FEE-2F5C-4C77-B67C-27F4D1E483B7}"/>
          </ac:picMkLst>
        </pc:picChg>
        <pc:picChg chg="add">
          <ac:chgData name="Katherine Wilson" userId="S::katherinem.wilson@utoronto.ca::494a782b-8e6f-46bb-8fbd-0c228675a8c6" providerId="AD" clId="Web-{4E43C95D-5D6D-24FD-DD9E-A36450C3C2E2}" dt="2023-05-18T02:35:01.821" v="1898"/>
          <ac:picMkLst>
            <pc:docMk/>
            <pc:sldMk cId="2651270080" sldId="273"/>
            <ac:picMk id="14" creationId="{12FF5180-6B99-ADFF-BE58-A40841575C33}"/>
          </ac:picMkLst>
        </pc:picChg>
        <pc:picChg chg="mod modCrop">
          <ac:chgData name="Katherine Wilson" userId="S::katherinem.wilson@utoronto.ca::494a782b-8e6f-46bb-8fbd-0c228675a8c6" providerId="AD" clId="Web-{4E43C95D-5D6D-24FD-DD9E-A36450C3C2E2}" dt="2023-05-18T01:14:14.846" v="151" actId="1076"/>
          <ac:picMkLst>
            <pc:docMk/>
            <pc:sldMk cId="2651270080" sldId="273"/>
            <ac:picMk id="19" creationId="{C12DA4F7-622C-0ECE-1052-35260BFCB979}"/>
          </ac:picMkLst>
        </pc:picChg>
        <pc:cxnChg chg="add mod">
          <ac:chgData name="Katherine Wilson" userId="S::katherinem.wilson@utoronto.ca::494a782b-8e6f-46bb-8fbd-0c228675a8c6" providerId="AD" clId="Web-{4E43C95D-5D6D-24FD-DD9E-A36450C3C2E2}" dt="2023-05-18T00:49:43.852" v="101"/>
          <ac:cxnSpMkLst>
            <pc:docMk/>
            <pc:sldMk cId="2651270080" sldId="273"/>
            <ac:cxnSpMk id="10" creationId="{62919C96-FFBC-65FF-ADD0-2FF2C9C8C829}"/>
          </ac:cxnSpMkLst>
        </pc:cxnChg>
      </pc:sldChg>
      <pc:sldChg chg="addSp delSp modSp">
        <pc:chgData name="Katherine Wilson" userId="S::katherinem.wilson@utoronto.ca::494a782b-8e6f-46bb-8fbd-0c228675a8c6" providerId="AD" clId="Web-{4E43C95D-5D6D-24FD-DD9E-A36450C3C2E2}" dt="2023-05-18T02:35:21.618" v="1903"/>
        <pc:sldMkLst>
          <pc:docMk/>
          <pc:sldMk cId="4265176024" sldId="274"/>
        </pc:sldMkLst>
        <pc:spChg chg="mod">
          <ac:chgData name="Katherine Wilson" userId="S::katherinem.wilson@utoronto.ca::494a782b-8e6f-46bb-8fbd-0c228675a8c6" providerId="AD" clId="Web-{4E43C95D-5D6D-24FD-DD9E-A36450C3C2E2}" dt="2023-05-18T00:50:30.415" v="110" actId="1076"/>
          <ac:spMkLst>
            <pc:docMk/>
            <pc:sldMk cId="4265176024" sldId="274"/>
            <ac:spMk id="11" creationId="{378A9219-F2D1-A53D-08C7-BC9D65C39E6A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0:50:16.087" v="107" actId="20577"/>
          <ac:spMkLst>
            <pc:docMk/>
            <pc:sldMk cId="4265176024" sldId="274"/>
            <ac:spMk id="12" creationId="{4935E477-B234-F454-6ED8-AA4328D1A6C6}"/>
          </ac:spMkLst>
        </pc:spChg>
        <pc:picChg chg="del">
          <ac:chgData name="Katherine Wilson" userId="S::katherinem.wilson@utoronto.ca::494a782b-8e6f-46bb-8fbd-0c228675a8c6" providerId="AD" clId="Web-{4E43C95D-5D6D-24FD-DD9E-A36450C3C2E2}" dt="2023-05-18T02:35:21.181" v="1902"/>
          <ac:picMkLst>
            <pc:docMk/>
            <pc:sldMk cId="4265176024" sldId="274"/>
            <ac:picMk id="2" creationId="{69429FDE-A53D-BB68-B3BB-37519B58347E}"/>
          </ac:picMkLst>
        </pc:picChg>
        <pc:picChg chg="mod">
          <ac:chgData name="Katherine Wilson" userId="S::katherinem.wilson@utoronto.ca::494a782b-8e6f-46bb-8fbd-0c228675a8c6" providerId="AD" clId="Web-{4E43C95D-5D6D-24FD-DD9E-A36450C3C2E2}" dt="2023-05-18T00:50:38.431" v="111" actId="1076"/>
          <ac:picMkLst>
            <pc:docMk/>
            <pc:sldMk cId="4265176024" sldId="274"/>
            <ac:picMk id="10" creationId="{E5FBE6E7-6B71-78D3-B4C1-A5C6256D545B}"/>
          </ac:picMkLst>
        </pc:picChg>
        <pc:picChg chg="add">
          <ac:chgData name="Katherine Wilson" userId="S::katherinem.wilson@utoronto.ca::494a782b-8e6f-46bb-8fbd-0c228675a8c6" providerId="AD" clId="Web-{4E43C95D-5D6D-24FD-DD9E-A36450C3C2E2}" dt="2023-05-18T02:35:21.618" v="1903"/>
          <ac:picMkLst>
            <pc:docMk/>
            <pc:sldMk cId="4265176024" sldId="274"/>
            <ac:picMk id="15" creationId="{57F4592F-675F-6A5C-BC09-BFBDD991777D}"/>
          </ac:picMkLst>
        </pc:picChg>
        <pc:cxnChg chg="add mod">
          <ac:chgData name="Katherine Wilson" userId="S::katherinem.wilson@utoronto.ca::494a782b-8e6f-46bb-8fbd-0c228675a8c6" providerId="AD" clId="Web-{4E43C95D-5D6D-24FD-DD9E-A36450C3C2E2}" dt="2023-05-18T00:49:58.321" v="103"/>
          <ac:cxnSpMkLst>
            <pc:docMk/>
            <pc:sldMk cId="4265176024" sldId="274"/>
            <ac:cxnSpMk id="7" creationId="{EB5FE71D-FAAB-7E9A-58CC-6623675182D1}"/>
          </ac:cxnSpMkLst>
        </pc:cxnChg>
      </pc:sldChg>
      <pc:sldChg chg="addSp delSp modSp add replId">
        <pc:chgData name="Katherine Wilson" userId="S::katherinem.wilson@utoronto.ca::494a782b-8e6f-46bb-8fbd-0c228675a8c6" providerId="AD" clId="Web-{4E43C95D-5D6D-24FD-DD9E-A36450C3C2E2}" dt="2023-05-18T01:30:57.114" v="378" actId="1076"/>
        <pc:sldMkLst>
          <pc:docMk/>
          <pc:sldMk cId="1534664414" sldId="276"/>
        </pc:sldMkLst>
        <pc:spChg chg="mod">
          <ac:chgData name="Katherine Wilson" userId="S::katherinem.wilson@utoronto.ca::494a782b-8e6f-46bb-8fbd-0c228675a8c6" providerId="AD" clId="Web-{4E43C95D-5D6D-24FD-DD9E-A36450C3C2E2}" dt="2023-05-18T01:29:02.580" v="342" actId="20577"/>
          <ac:spMkLst>
            <pc:docMk/>
            <pc:sldMk cId="1534664414" sldId="276"/>
            <ac:spMk id="5" creationId="{C1B3E5FA-B2B5-4F0C-04CA-B7B617D90DAA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1:30:25.738" v="374" actId="1076"/>
          <ac:spMkLst>
            <pc:docMk/>
            <pc:sldMk cId="1534664414" sldId="276"/>
            <ac:spMk id="7" creationId="{EC3C5160-F67E-8AF6-88D5-CA13B591F497}"/>
          </ac:spMkLst>
        </pc:spChg>
        <pc:picChg chg="add mod">
          <ac:chgData name="Katherine Wilson" userId="S::katherinem.wilson@utoronto.ca::494a782b-8e6f-46bb-8fbd-0c228675a8c6" providerId="AD" clId="Web-{4E43C95D-5D6D-24FD-DD9E-A36450C3C2E2}" dt="2023-05-18T01:30:57.114" v="378" actId="1076"/>
          <ac:picMkLst>
            <pc:docMk/>
            <pc:sldMk cId="1534664414" sldId="276"/>
            <ac:picMk id="2" creationId="{A756AFF3-DD0B-3C65-8C55-4133EF074BF3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1:29:16.502" v="343"/>
          <ac:picMkLst>
            <pc:docMk/>
            <pc:sldMk cId="1534664414" sldId="276"/>
            <ac:picMk id="17" creationId="{8F90858F-F2AC-D26F-0E33-4480C108CC62}"/>
          </ac:picMkLst>
        </pc:picChg>
      </pc:sldChg>
      <pc:sldChg chg="delSp modSp add ord replId">
        <pc:chgData name="Katherine Wilson" userId="S::katherinem.wilson@utoronto.ca::494a782b-8e6f-46bb-8fbd-0c228675a8c6" providerId="AD" clId="Web-{4E43C95D-5D6D-24FD-DD9E-A36450C3C2E2}" dt="2023-05-18T01:33:48.726" v="415" actId="14100"/>
        <pc:sldMkLst>
          <pc:docMk/>
          <pc:sldMk cId="3048696111" sldId="277"/>
        </pc:sldMkLst>
        <pc:spChg chg="mod">
          <ac:chgData name="Katherine Wilson" userId="S::katherinem.wilson@utoronto.ca::494a782b-8e6f-46bb-8fbd-0c228675a8c6" providerId="AD" clId="Web-{4E43C95D-5D6D-24FD-DD9E-A36450C3C2E2}" dt="2023-05-18T01:32:58.819" v="409" actId="1076"/>
          <ac:spMkLst>
            <pc:docMk/>
            <pc:sldMk cId="3048696111" sldId="277"/>
            <ac:spMk id="5" creationId="{C1B3E5FA-B2B5-4F0C-04CA-B7B617D90DAA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1:33:48.726" v="415" actId="14100"/>
          <ac:spMkLst>
            <pc:docMk/>
            <pc:sldMk cId="3048696111" sldId="277"/>
            <ac:spMk id="7" creationId="{EC3C5160-F67E-8AF6-88D5-CA13B591F497}"/>
          </ac:spMkLst>
        </pc:spChg>
        <pc:picChg chg="mod">
          <ac:chgData name="Katherine Wilson" userId="S::katherinem.wilson@utoronto.ca::494a782b-8e6f-46bb-8fbd-0c228675a8c6" providerId="AD" clId="Web-{4E43C95D-5D6D-24FD-DD9E-A36450C3C2E2}" dt="2023-05-18T01:32:44.725" v="406" actId="1076"/>
          <ac:picMkLst>
            <pc:docMk/>
            <pc:sldMk cId="3048696111" sldId="277"/>
            <ac:picMk id="3" creationId="{F09E19DE-E1A8-6455-7DE0-FE019D3C2C8D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1:32:04.162" v="391"/>
          <ac:picMkLst>
            <pc:docMk/>
            <pc:sldMk cId="3048696111" sldId="277"/>
            <ac:picMk id="17" creationId="{8F90858F-F2AC-D26F-0E33-4480C108CC62}"/>
          </ac:picMkLst>
        </pc:picChg>
      </pc:sldChg>
      <pc:sldChg chg="add del ord replId">
        <pc:chgData name="Katherine Wilson" userId="S::katherinem.wilson@utoronto.ca::494a782b-8e6f-46bb-8fbd-0c228675a8c6" providerId="AD" clId="Web-{4E43C95D-5D6D-24FD-DD9E-A36450C3C2E2}" dt="2023-05-18T01:40:56.249" v="515"/>
        <pc:sldMkLst>
          <pc:docMk/>
          <pc:sldMk cId="618425759" sldId="278"/>
        </pc:sldMkLst>
      </pc:sldChg>
      <pc:sldChg chg="addSp delSp modSp add replId">
        <pc:chgData name="Katherine Wilson" userId="S::katherinem.wilson@utoronto.ca::494a782b-8e6f-46bb-8fbd-0c228675a8c6" providerId="AD" clId="Web-{4E43C95D-5D6D-24FD-DD9E-A36450C3C2E2}" dt="2023-05-18T01:36:47.417" v="454"/>
        <pc:sldMkLst>
          <pc:docMk/>
          <pc:sldMk cId="2344354466" sldId="279"/>
        </pc:sldMkLst>
        <pc:spChg chg="mod">
          <ac:chgData name="Katherine Wilson" userId="S::katherinem.wilson@utoronto.ca::494a782b-8e6f-46bb-8fbd-0c228675a8c6" providerId="AD" clId="Web-{4E43C95D-5D6D-24FD-DD9E-A36450C3C2E2}" dt="2023-05-18T01:36:03.681" v="445" actId="20577"/>
          <ac:spMkLst>
            <pc:docMk/>
            <pc:sldMk cId="2344354466" sldId="279"/>
            <ac:spMk id="5" creationId="{C1B3E5FA-B2B5-4F0C-04CA-B7B617D90DAA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1:35:04.118" v="419"/>
          <ac:spMkLst>
            <pc:docMk/>
            <pc:sldMk cId="2344354466" sldId="279"/>
            <ac:spMk id="7" creationId="{EC3C5160-F67E-8AF6-88D5-CA13B591F497}"/>
          </ac:spMkLst>
        </pc:spChg>
        <pc:picChg chg="add mod modCrop">
          <ac:chgData name="Katherine Wilson" userId="S::katherinem.wilson@utoronto.ca::494a782b-8e6f-46bb-8fbd-0c228675a8c6" providerId="AD" clId="Web-{4E43C95D-5D6D-24FD-DD9E-A36450C3C2E2}" dt="2023-05-18T01:36:47.417" v="454"/>
          <ac:picMkLst>
            <pc:docMk/>
            <pc:sldMk cId="2344354466" sldId="279"/>
            <ac:picMk id="2" creationId="{E72993D0-3B10-B779-2AB8-86A90B8043FA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1:35:06.149" v="420"/>
          <ac:picMkLst>
            <pc:docMk/>
            <pc:sldMk cId="2344354466" sldId="279"/>
            <ac:picMk id="3" creationId="{F09E19DE-E1A8-6455-7DE0-FE019D3C2C8D}"/>
          </ac:picMkLst>
        </pc:picChg>
        <pc:picChg chg="add mod">
          <ac:chgData name="Katherine Wilson" userId="S::katherinem.wilson@utoronto.ca::494a782b-8e6f-46bb-8fbd-0c228675a8c6" providerId="AD" clId="Web-{4E43C95D-5D6D-24FD-DD9E-A36450C3C2E2}" dt="2023-05-18T01:36:15.791" v="448" actId="1076"/>
          <ac:picMkLst>
            <pc:docMk/>
            <pc:sldMk cId="2344354466" sldId="279"/>
            <ac:picMk id="4" creationId="{DCCD1916-E264-561E-5FA6-E24686BC8B1E}"/>
          </ac:picMkLst>
        </pc:picChg>
      </pc:sldChg>
      <pc:sldChg chg="addSp delSp modSp add replId">
        <pc:chgData name="Katherine Wilson" userId="S::katherinem.wilson@utoronto.ca::494a782b-8e6f-46bb-8fbd-0c228675a8c6" providerId="AD" clId="Web-{4E43C95D-5D6D-24FD-DD9E-A36450C3C2E2}" dt="2023-05-18T01:40:25.670" v="511" actId="1076"/>
        <pc:sldMkLst>
          <pc:docMk/>
          <pc:sldMk cId="432073752" sldId="280"/>
        </pc:sldMkLst>
        <pc:spChg chg="mod">
          <ac:chgData name="Katherine Wilson" userId="S::katherinem.wilson@utoronto.ca::494a782b-8e6f-46bb-8fbd-0c228675a8c6" providerId="AD" clId="Web-{4E43C95D-5D6D-24FD-DD9E-A36450C3C2E2}" dt="2023-05-18T01:37:54.199" v="467" actId="20577"/>
          <ac:spMkLst>
            <pc:docMk/>
            <pc:sldMk cId="432073752" sldId="280"/>
            <ac:spMk id="5" creationId="{C1B3E5FA-B2B5-4F0C-04CA-B7B617D90DAA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1:40:16.201" v="510" actId="14100"/>
          <ac:spMkLst>
            <pc:docMk/>
            <pc:sldMk cId="432073752" sldId="280"/>
            <ac:spMk id="7" creationId="{A159E43F-7C63-A612-BF52-6BCD73363710}"/>
          </ac:spMkLst>
        </pc:spChg>
        <pc:picChg chg="del">
          <ac:chgData name="Katherine Wilson" userId="S::katherinem.wilson@utoronto.ca::494a782b-8e6f-46bb-8fbd-0c228675a8c6" providerId="AD" clId="Web-{4E43C95D-5D6D-24FD-DD9E-A36450C3C2E2}" dt="2023-05-18T01:37:59.387" v="468"/>
          <ac:picMkLst>
            <pc:docMk/>
            <pc:sldMk cId="432073752" sldId="280"/>
            <ac:picMk id="2" creationId="{E72993D0-3B10-B779-2AB8-86A90B8043FA}"/>
          </ac:picMkLst>
        </pc:picChg>
        <pc:picChg chg="add mod">
          <ac:chgData name="Katherine Wilson" userId="S::katherinem.wilson@utoronto.ca::494a782b-8e6f-46bb-8fbd-0c228675a8c6" providerId="AD" clId="Web-{4E43C95D-5D6D-24FD-DD9E-A36450C3C2E2}" dt="2023-05-18T01:40:25.670" v="511" actId="1076"/>
          <ac:picMkLst>
            <pc:docMk/>
            <pc:sldMk cId="432073752" sldId="280"/>
            <ac:picMk id="3" creationId="{6F1B6349-27E3-C035-308F-9B818D5296E7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1:38:01.230" v="469"/>
          <ac:picMkLst>
            <pc:docMk/>
            <pc:sldMk cId="432073752" sldId="280"/>
            <ac:picMk id="4" creationId="{DCCD1916-E264-561E-5FA6-E24686BC8B1E}"/>
          </ac:picMkLst>
        </pc:picChg>
      </pc:sldChg>
      <pc:sldChg chg="addSp delSp modSp add ord replId">
        <pc:chgData name="Katherine Wilson" userId="S::katherinem.wilson@utoronto.ca::494a782b-8e6f-46bb-8fbd-0c228675a8c6" providerId="AD" clId="Web-{4E43C95D-5D6D-24FD-DD9E-A36450C3C2E2}" dt="2023-05-18T03:35:46.324" v="3022"/>
        <pc:sldMkLst>
          <pc:docMk/>
          <pc:sldMk cId="885250706" sldId="281"/>
        </pc:sldMkLst>
        <pc:spChg chg="mod">
          <ac:chgData name="Katherine Wilson" userId="S::katherinem.wilson@utoronto.ca::494a782b-8e6f-46bb-8fbd-0c228675a8c6" providerId="AD" clId="Web-{4E43C95D-5D6D-24FD-DD9E-A36450C3C2E2}" dt="2023-05-18T01:42:44.142" v="529" actId="20577"/>
          <ac:spMkLst>
            <pc:docMk/>
            <pc:sldMk cId="885250706" sldId="281"/>
            <ac:spMk id="5" creationId="{C1B3E5FA-B2B5-4F0C-04CA-B7B617D90DAA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1:41:01.593" v="517"/>
          <ac:spMkLst>
            <pc:docMk/>
            <pc:sldMk cId="885250706" sldId="281"/>
            <ac:spMk id="7" creationId="{EC3C5160-F67E-8AF6-88D5-CA13B591F497}"/>
          </ac:spMkLst>
        </pc:spChg>
        <pc:graphicFrameChg chg="add mod modGraphic">
          <ac:chgData name="Katherine Wilson" userId="S::katherinem.wilson@utoronto.ca::494a782b-8e6f-46bb-8fbd-0c228675a8c6" providerId="AD" clId="Web-{4E43C95D-5D6D-24FD-DD9E-A36450C3C2E2}" dt="2023-05-18T03:35:46.324" v="3022"/>
          <ac:graphicFrameMkLst>
            <pc:docMk/>
            <pc:sldMk cId="885250706" sldId="281"/>
            <ac:graphicFrameMk id="4" creationId="{13904F39-8355-F9F6-F5A4-CE1CD367F4C1}"/>
          </ac:graphicFrameMkLst>
        </pc:graphicFrameChg>
        <pc:picChg chg="del">
          <ac:chgData name="Katherine Wilson" userId="S::katherinem.wilson@utoronto.ca::494a782b-8e6f-46bb-8fbd-0c228675a8c6" providerId="AD" clId="Web-{4E43C95D-5D6D-24FD-DD9E-A36450C3C2E2}" dt="2023-05-18T01:40:58.577" v="516"/>
          <ac:picMkLst>
            <pc:docMk/>
            <pc:sldMk cId="885250706" sldId="281"/>
            <ac:picMk id="2" creationId="{A756AFF3-DD0B-3C65-8C55-4133EF074BF3}"/>
          </ac:picMkLst>
        </pc:picChg>
      </pc:sldChg>
      <pc:sldChg chg="addSp delSp modSp add ord replId">
        <pc:chgData name="Katherine Wilson" userId="S::katherinem.wilson@utoronto.ca::494a782b-8e6f-46bb-8fbd-0c228675a8c6" providerId="AD" clId="Web-{4E43C95D-5D6D-24FD-DD9E-A36450C3C2E2}" dt="2023-05-18T02:30:28.754" v="1794" actId="20577"/>
        <pc:sldMkLst>
          <pc:docMk/>
          <pc:sldMk cId="1093926164" sldId="282"/>
        </pc:sldMkLst>
        <pc:spChg chg="mod">
          <ac:chgData name="Katherine Wilson" userId="S::katherinem.wilson@utoronto.ca::494a782b-8e6f-46bb-8fbd-0c228675a8c6" providerId="AD" clId="Web-{4E43C95D-5D6D-24FD-DD9E-A36450C3C2E2}" dt="2023-05-18T01:55:28.717" v="905" actId="20577"/>
          <ac:spMkLst>
            <pc:docMk/>
            <pc:sldMk cId="1093926164" sldId="282"/>
            <ac:spMk id="5" creationId="{C1B3E5FA-B2B5-4F0C-04CA-B7B617D90DAA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1:59:54.941" v="990"/>
          <ac:spMkLst>
            <pc:docMk/>
            <pc:sldMk cId="1093926164" sldId="282"/>
            <ac:spMk id="6" creationId="{86F4B397-CD20-53C0-5F35-8CD9A2E6DFBE}"/>
          </ac:spMkLst>
        </pc:spChg>
        <pc:spChg chg="del mod">
          <ac:chgData name="Katherine Wilson" userId="S::katherinem.wilson@utoronto.ca::494a782b-8e6f-46bb-8fbd-0c228675a8c6" providerId="AD" clId="Web-{4E43C95D-5D6D-24FD-DD9E-A36450C3C2E2}" dt="2023-05-18T01:54:40.685" v="888"/>
          <ac:spMkLst>
            <pc:docMk/>
            <pc:sldMk cId="1093926164" sldId="282"/>
            <ac:spMk id="11" creationId="{378A9219-F2D1-A53D-08C7-BC9D65C39E6A}"/>
          </ac:spMkLst>
        </pc:spChg>
        <pc:spChg chg="del mod">
          <ac:chgData name="Katherine Wilson" userId="S::katherinem.wilson@utoronto.ca::494a782b-8e6f-46bb-8fbd-0c228675a8c6" providerId="AD" clId="Web-{4E43C95D-5D6D-24FD-DD9E-A36450C3C2E2}" dt="2023-05-18T01:54:38.201" v="887"/>
          <ac:spMkLst>
            <pc:docMk/>
            <pc:sldMk cId="1093926164" sldId="282"/>
            <ac:spMk id="12" creationId="{4935E477-B234-F454-6ED8-AA4328D1A6C6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2:30:28.754" v="1794" actId="20577"/>
          <ac:spMkLst>
            <pc:docMk/>
            <pc:sldMk cId="1093926164" sldId="282"/>
            <ac:spMk id="16" creationId="{6484C0A0-AA70-F707-6061-951BCDE92778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2:03:21.413" v="1058" actId="14100"/>
          <ac:spMkLst>
            <pc:docMk/>
            <pc:sldMk cId="1093926164" sldId="282"/>
            <ac:spMk id="17" creationId="{B5BEF16B-5F22-DD42-D8B9-604F0BF6DFEA}"/>
          </ac:spMkLst>
        </pc:spChg>
        <pc:picChg chg="mod">
          <ac:chgData name="Katherine Wilson" userId="S::katherinem.wilson@utoronto.ca::494a782b-8e6f-46bb-8fbd-0c228675a8c6" providerId="AD" clId="Web-{4E43C95D-5D6D-24FD-DD9E-A36450C3C2E2}" dt="2023-05-18T01:59:21.518" v="983" actId="1076"/>
          <ac:picMkLst>
            <pc:docMk/>
            <pc:sldMk cId="1093926164" sldId="282"/>
            <ac:picMk id="2" creationId="{69429FDE-A53D-BB68-B3BB-37519B58347E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1:58:21.924" v="964"/>
          <ac:picMkLst>
            <pc:docMk/>
            <pc:sldMk cId="1093926164" sldId="282"/>
            <ac:picMk id="4" creationId="{59B7E121-F6E8-0289-4F58-91EE881D21D4}"/>
          </ac:picMkLst>
        </pc:picChg>
        <pc:picChg chg="add del mod">
          <ac:chgData name="Katherine Wilson" userId="S::katherinem.wilson@utoronto.ca::494a782b-8e6f-46bb-8fbd-0c228675a8c6" providerId="AD" clId="Web-{4E43C95D-5D6D-24FD-DD9E-A36450C3C2E2}" dt="2023-05-18T01:53:38.184" v="884"/>
          <ac:picMkLst>
            <pc:docMk/>
            <pc:sldMk cId="1093926164" sldId="282"/>
            <ac:picMk id="7" creationId="{4B8277EC-3406-DB7F-EF56-1A693AD8C2F5}"/>
          </ac:picMkLst>
        </pc:picChg>
        <pc:picChg chg="add mod">
          <ac:chgData name="Katherine Wilson" userId="S::katherinem.wilson@utoronto.ca::494a782b-8e6f-46bb-8fbd-0c228675a8c6" providerId="AD" clId="Web-{4E43C95D-5D6D-24FD-DD9E-A36450C3C2E2}" dt="2023-05-18T02:03:31.960" v="1059" actId="1076"/>
          <ac:picMkLst>
            <pc:docMk/>
            <pc:sldMk cId="1093926164" sldId="282"/>
            <ac:picMk id="10" creationId="{B90B2CE6-15E9-FA96-147F-EBFDD691C554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1:55:08.014" v="894"/>
          <ac:picMkLst>
            <pc:docMk/>
            <pc:sldMk cId="1093926164" sldId="282"/>
            <ac:picMk id="13" creationId="{361607A6-D692-8EE8-2FD3-FCF3DB45F6CF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1:53:11.402" v="880"/>
          <ac:picMkLst>
            <pc:docMk/>
            <pc:sldMk cId="1093926164" sldId="282"/>
            <ac:picMk id="15" creationId="{0883954B-3AD8-05FE-30E5-5234A10877F2}"/>
          </ac:picMkLst>
        </pc:picChg>
        <pc:cxnChg chg="del mod">
          <ac:chgData name="Katherine Wilson" userId="S::katherinem.wilson@utoronto.ca::494a782b-8e6f-46bb-8fbd-0c228675a8c6" providerId="AD" clId="Web-{4E43C95D-5D6D-24FD-DD9E-A36450C3C2E2}" dt="2023-05-18T02:00:11.550" v="994"/>
          <ac:cxnSpMkLst>
            <pc:docMk/>
            <pc:sldMk cId="1093926164" sldId="282"/>
            <ac:cxnSpMk id="8" creationId="{5184EFFD-665B-9093-A383-30F2B8093CBB}"/>
          </ac:cxnSpMkLst>
        </pc:cxnChg>
      </pc:sldChg>
      <pc:sldChg chg="addSp delSp modSp add replId">
        <pc:chgData name="Katherine Wilson" userId="S::katherinem.wilson@utoronto.ca::494a782b-8e6f-46bb-8fbd-0c228675a8c6" providerId="AD" clId="Web-{4E43C95D-5D6D-24FD-DD9E-A36450C3C2E2}" dt="2023-05-18T02:15:52.848" v="1346" actId="20577"/>
        <pc:sldMkLst>
          <pc:docMk/>
          <pc:sldMk cId="1361426643" sldId="283"/>
        </pc:sldMkLst>
        <pc:spChg chg="mod">
          <ac:chgData name="Katherine Wilson" userId="S::katherinem.wilson@utoronto.ca::494a782b-8e6f-46bb-8fbd-0c228675a8c6" providerId="AD" clId="Web-{4E43C95D-5D6D-24FD-DD9E-A36450C3C2E2}" dt="2023-05-18T02:15:52.848" v="1346" actId="20577"/>
          <ac:spMkLst>
            <pc:docMk/>
            <pc:sldMk cId="1361426643" sldId="283"/>
            <ac:spMk id="5" creationId="{C1B3E5FA-B2B5-4F0C-04CA-B7B617D90DAA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2:07:22.074" v="1167" actId="20577"/>
          <ac:spMkLst>
            <pc:docMk/>
            <pc:sldMk cId="1361426643" sldId="283"/>
            <ac:spMk id="10" creationId="{9CA6ED47-93AB-EF9F-84AE-BF5577731002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2:08:18.246" v="1181" actId="20577"/>
          <ac:spMkLst>
            <pc:docMk/>
            <pc:sldMk cId="1361426643" sldId="283"/>
            <ac:spMk id="11" creationId="{378A9219-F2D1-A53D-08C7-BC9D65C39E6A}"/>
          </ac:spMkLst>
        </pc:spChg>
        <pc:spChg chg="del mod">
          <ac:chgData name="Katherine Wilson" userId="S::katherinem.wilson@utoronto.ca::494a782b-8e6f-46bb-8fbd-0c228675a8c6" providerId="AD" clId="Web-{4E43C95D-5D6D-24FD-DD9E-A36450C3C2E2}" dt="2023-05-18T02:07:56.637" v="1178"/>
          <ac:spMkLst>
            <pc:docMk/>
            <pc:sldMk cId="1361426643" sldId="283"/>
            <ac:spMk id="12" creationId="{4935E477-B234-F454-6ED8-AA4328D1A6C6}"/>
          </ac:spMkLst>
        </pc:spChg>
        <pc:picChg chg="del">
          <ac:chgData name="Katherine Wilson" userId="S::katherinem.wilson@utoronto.ca::494a782b-8e6f-46bb-8fbd-0c228675a8c6" providerId="AD" clId="Web-{4E43C95D-5D6D-24FD-DD9E-A36450C3C2E2}" dt="2023-05-18T02:04:59.446" v="1067"/>
          <ac:picMkLst>
            <pc:docMk/>
            <pc:sldMk cId="1361426643" sldId="283"/>
            <ac:picMk id="13" creationId="{361607A6-D692-8EE8-2FD3-FCF3DB45F6CF}"/>
          </ac:picMkLst>
        </pc:picChg>
        <pc:picChg chg="mod">
          <ac:chgData name="Katherine Wilson" userId="S::katherinem.wilson@utoronto.ca::494a782b-8e6f-46bb-8fbd-0c228675a8c6" providerId="AD" clId="Web-{4E43C95D-5D6D-24FD-DD9E-A36450C3C2E2}" dt="2023-05-18T02:07:54.293" v="1177" actId="1076"/>
          <ac:picMkLst>
            <pc:docMk/>
            <pc:sldMk cId="1361426643" sldId="283"/>
            <ac:picMk id="15" creationId="{0883954B-3AD8-05FE-30E5-5234A10877F2}"/>
          </ac:picMkLst>
        </pc:picChg>
        <pc:cxnChg chg="del">
          <ac:chgData name="Katherine Wilson" userId="S::katherinem.wilson@utoronto.ca::494a782b-8e6f-46bb-8fbd-0c228675a8c6" providerId="AD" clId="Web-{4E43C95D-5D6D-24FD-DD9E-A36450C3C2E2}" dt="2023-05-18T02:05:02.024" v="1068"/>
          <ac:cxnSpMkLst>
            <pc:docMk/>
            <pc:sldMk cId="1361426643" sldId="283"/>
            <ac:cxnSpMk id="8" creationId="{5184EFFD-665B-9093-A383-30F2B8093CBB}"/>
          </ac:cxnSpMkLst>
        </pc:cxnChg>
      </pc:sldChg>
      <pc:sldChg chg="addSp delSp modSp add">
        <pc:chgData name="Katherine Wilson" userId="S::katherinem.wilson@utoronto.ca::494a782b-8e6f-46bb-8fbd-0c228675a8c6" providerId="AD" clId="Web-{4E43C95D-5D6D-24FD-DD9E-A36450C3C2E2}" dt="2023-05-18T02:11:55.016" v="1220"/>
        <pc:sldMkLst>
          <pc:docMk/>
          <pc:sldMk cId="3188358369" sldId="284"/>
        </pc:sldMkLst>
        <pc:spChg chg="mod">
          <ac:chgData name="Katherine Wilson" userId="S::katherinem.wilson@utoronto.ca::494a782b-8e6f-46bb-8fbd-0c228675a8c6" providerId="AD" clId="Web-{4E43C95D-5D6D-24FD-DD9E-A36450C3C2E2}" dt="2023-05-18T02:11:55.016" v="1220"/>
          <ac:spMkLst>
            <pc:docMk/>
            <pc:sldMk cId="3188358369" sldId="284"/>
            <ac:spMk id="2" creationId="{3133E9F5-195C-AC26-366C-F98243DB3D90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10:28.014" v="1189"/>
          <ac:spMkLst>
            <pc:docMk/>
            <pc:sldMk cId="3188358369" sldId="284"/>
            <ac:spMk id="5" creationId="{00000000-0000-0000-0000-000000000000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2:11:25.047" v="1205" actId="1076"/>
          <ac:spMkLst>
            <pc:docMk/>
            <pc:sldMk cId="3188358369" sldId="284"/>
            <ac:spMk id="17" creationId="{D9FF9AED-F3F2-868B-1D8D-3AE5D160CF7D}"/>
          </ac:spMkLst>
        </pc:spChg>
        <pc:spChg chg="add del mod">
          <ac:chgData name="Katherine Wilson" userId="S::katherinem.wilson@utoronto.ca::494a782b-8e6f-46bb-8fbd-0c228675a8c6" providerId="AD" clId="Web-{4E43C95D-5D6D-24FD-DD9E-A36450C3C2E2}" dt="2023-05-18T02:11:27.562" v="1206"/>
          <ac:spMkLst>
            <pc:docMk/>
            <pc:sldMk cId="3188358369" sldId="284"/>
            <ac:spMk id="35" creationId="{00000000-0000-0000-0000-000000000000}"/>
          </ac:spMkLst>
        </pc:spChg>
        <pc:picChg chg="add">
          <ac:chgData name="Katherine Wilson" userId="S::katherinem.wilson@utoronto.ca::494a782b-8e6f-46bb-8fbd-0c228675a8c6" providerId="AD" clId="Web-{4E43C95D-5D6D-24FD-DD9E-A36450C3C2E2}" dt="2023-05-18T02:10:08.545" v="1185"/>
          <ac:picMkLst>
            <pc:docMk/>
            <pc:sldMk cId="3188358369" sldId="284"/>
            <ac:picMk id="4" creationId="{48C8D7D4-078A-92F5-3445-A8BEFEA1E7DC}"/>
          </ac:picMkLst>
        </pc:picChg>
        <pc:picChg chg="add del">
          <ac:chgData name="Katherine Wilson" userId="S::katherinem.wilson@utoronto.ca::494a782b-8e6f-46bb-8fbd-0c228675a8c6" providerId="AD" clId="Web-{4E43C95D-5D6D-24FD-DD9E-A36450C3C2E2}" dt="2023-05-18T02:10:44.124" v="1193"/>
          <ac:picMkLst>
            <pc:docMk/>
            <pc:sldMk cId="3188358369" sldId="284"/>
            <ac:picMk id="7" creationId="{39000B06-DE31-1783-7B21-184F5D98C10E}"/>
          </ac:picMkLst>
        </pc:picChg>
        <pc:cxnChg chg="add del">
          <ac:chgData name="Katherine Wilson" userId="S::katherinem.wilson@utoronto.ca::494a782b-8e6f-46bb-8fbd-0c228675a8c6" providerId="AD" clId="Web-{4E43C95D-5D6D-24FD-DD9E-A36450C3C2E2}" dt="2023-05-18T02:10:44.124" v="1192"/>
          <ac:cxnSpMkLst>
            <pc:docMk/>
            <pc:sldMk cId="3188358369" sldId="284"/>
            <ac:cxnSpMk id="10" creationId="{5C865DE2-241F-0D02-7CFC-0FAA58C9B647}"/>
          </ac:cxnSpMkLst>
        </pc:cxnChg>
      </pc:sldChg>
      <pc:sldChg chg="addSp delSp modSp add replId">
        <pc:chgData name="Katherine Wilson" userId="S::katherinem.wilson@utoronto.ca::494a782b-8e6f-46bb-8fbd-0c228675a8c6" providerId="AD" clId="Web-{4E43C95D-5D6D-24FD-DD9E-A36450C3C2E2}" dt="2023-05-18T02:15:39.457" v="1341" actId="20577"/>
        <pc:sldMkLst>
          <pc:docMk/>
          <pc:sldMk cId="2118509726" sldId="285"/>
        </pc:sldMkLst>
        <pc:spChg chg="mod">
          <ac:chgData name="Katherine Wilson" userId="S::katherinem.wilson@utoronto.ca::494a782b-8e6f-46bb-8fbd-0c228675a8c6" providerId="AD" clId="Web-{4E43C95D-5D6D-24FD-DD9E-A36450C3C2E2}" dt="2023-05-18T02:15:39.457" v="1341" actId="20577"/>
          <ac:spMkLst>
            <pc:docMk/>
            <pc:sldMk cId="2118509726" sldId="285"/>
            <ac:spMk id="5" creationId="{C1B3E5FA-B2B5-4F0C-04CA-B7B617D90DAA}"/>
          </ac:spMkLst>
        </pc:spChg>
        <pc:spChg chg="add del mod">
          <ac:chgData name="Katherine Wilson" userId="S::katherinem.wilson@utoronto.ca::494a782b-8e6f-46bb-8fbd-0c228675a8c6" providerId="AD" clId="Web-{4E43C95D-5D6D-24FD-DD9E-A36450C3C2E2}" dt="2023-05-18T02:15:26.707" v="1332"/>
          <ac:spMkLst>
            <pc:docMk/>
            <pc:sldMk cId="2118509726" sldId="285"/>
            <ac:spMk id="7" creationId="{B525D2BE-1E00-827B-600C-9D5B0519A1CB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2:15:22.207" v="1331" actId="20577"/>
          <ac:spMkLst>
            <pc:docMk/>
            <pc:sldMk cId="2118509726" sldId="285"/>
            <ac:spMk id="10" creationId="{9CA6ED47-93AB-EF9F-84AE-BF5577731002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2:13:38.440" v="1250" actId="14100"/>
          <ac:spMkLst>
            <pc:docMk/>
            <pc:sldMk cId="2118509726" sldId="285"/>
            <ac:spMk id="11" creationId="{378A9219-F2D1-A53D-08C7-BC9D65C39E6A}"/>
          </ac:spMkLst>
        </pc:spChg>
        <pc:picChg chg="del">
          <ac:chgData name="Katherine Wilson" userId="S::katherinem.wilson@utoronto.ca::494a782b-8e6f-46bb-8fbd-0c228675a8c6" providerId="AD" clId="Web-{4E43C95D-5D6D-24FD-DD9E-A36450C3C2E2}" dt="2023-05-18T02:13:41.518" v="1251"/>
          <ac:picMkLst>
            <pc:docMk/>
            <pc:sldMk cId="2118509726" sldId="285"/>
            <ac:picMk id="15" creationId="{0883954B-3AD8-05FE-30E5-5234A10877F2}"/>
          </ac:picMkLst>
        </pc:picChg>
      </pc:sldChg>
      <pc:sldChg chg="addSp delSp modSp add ord replId">
        <pc:chgData name="Katherine Wilson" userId="S::katherinem.wilson@utoronto.ca::494a782b-8e6f-46bb-8fbd-0c228675a8c6" providerId="AD" clId="Web-{4E43C95D-5D6D-24FD-DD9E-A36450C3C2E2}" dt="2023-05-18T02:22:10.027" v="1500" actId="1076"/>
        <pc:sldMkLst>
          <pc:docMk/>
          <pc:sldMk cId="751218481" sldId="286"/>
        </pc:sldMkLst>
        <pc:spChg chg="mod">
          <ac:chgData name="Katherine Wilson" userId="S::katherinem.wilson@utoronto.ca::494a782b-8e6f-46bb-8fbd-0c228675a8c6" providerId="AD" clId="Web-{4E43C95D-5D6D-24FD-DD9E-A36450C3C2E2}" dt="2023-05-18T02:20:40.587" v="1487" actId="20577"/>
          <ac:spMkLst>
            <pc:docMk/>
            <pc:sldMk cId="751218481" sldId="286"/>
            <ac:spMk id="5" creationId="{C1B3E5FA-B2B5-4F0C-04CA-B7B617D90DAA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17:03.552" v="1352"/>
          <ac:spMkLst>
            <pc:docMk/>
            <pc:sldMk cId="751218481" sldId="286"/>
            <ac:spMk id="6" creationId="{86F4B397-CD20-53C0-5F35-8CD9A2E6DFBE}"/>
          </ac:spMkLst>
        </pc:spChg>
        <pc:spChg chg="add del mod">
          <ac:chgData name="Katherine Wilson" userId="S::katherinem.wilson@utoronto.ca::494a782b-8e6f-46bb-8fbd-0c228675a8c6" providerId="AD" clId="Web-{4E43C95D-5D6D-24FD-DD9E-A36450C3C2E2}" dt="2023-05-18T02:17:52.210" v="1358"/>
          <ac:spMkLst>
            <pc:docMk/>
            <pc:sldMk cId="751218481" sldId="286"/>
            <ac:spMk id="7" creationId="{A5B4BD87-EA02-5C4F-211C-6A6E32E168A5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17:03.537" v="1351"/>
          <ac:spMkLst>
            <pc:docMk/>
            <pc:sldMk cId="751218481" sldId="286"/>
            <ac:spMk id="11" creationId="{378A9219-F2D1-A53D-08C7-BC9D65C39E6A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17:03.537" v="1350"/>
          <ac:spMkLst>
            <pc:docMk/>
            <pc:sldMk cId="751218481" sldId="286"/>
            <ac:spMk id="12" creationId="{4935E477-B234-F454-6ED8-AA4328D1A6C6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2:20:25.884" v="1478" actId="14100"/>
          <ac:spMkLst>
            <pc:docMk/>
            <pc:sldMk cId="751218481" sldId="286"/>
            <ac:spMk id="14" creationId="{3A71C34E-884C-44E3-3975-6531BA9B75EF}"/>
          </ac:spMkLst>
        </pc:spChg>
        <pc:spChg chg="add del mod">
          <ac:chgData name="Katherine Wilson" userId="S::katherinem.wilson@utoronto.ca::494a782b-8e6f-46bb-8fbd-0c228675a8c6" providerId="AD" clId="Web-{4E43C95D-5D6D-24FD-DD9E-A36450C3C2E2}" dt="2023-05-18T02:19:58.509" v="1474"/>
          <ac:spMkLst>
            <pc:docMk/>
            <pc:sldMk cId="751218481" sldId="286"/>
            <ac:spMk id="16" creationId="{8E51BF96-6DB3-7A71-9264-923753161CD4}"/>
          </ac:spMkLst>
        </pc:spChg>
        <pc:picChg chg="mod">
          <ac:chgData name="Katherine Wilson" userId="S::katherinem.wilson@utoronto.ca::494a782b-8e6f-46bb-8fbd-0c228675a8c6" providerId="AD" clId="Web-{4E43C95D-5D6D-24FD-DD9E-A36450C3C2E2}" dt="2023-05-18T02:22:10.027" v="1500" actId="1076"/>
          <ac:picMkLst>
            <pc:docMk/>
            <pc:sldMk cId="751218481" sldId="286"/>
            <ac:picMk id="13" creationId="{361607A6-D692-8EE8-2FD3-FCF3DB45F6CF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2:17:03.537" v="1349"/>
          <ac:picMkLst>
            <pc:docMk/>
            <pc:sldMk cId="751218481" sldId="286"/>
            <ac:picMk id="15" creationId="{0883954B-3AD8-05FE-30E5-5234A10877F2}"/>
          </ac:picMkLst>
        </pc:picChg>
        <pc:cxnChg chg="mod">
          <ac:chgData name="Katherine Wilson" userId="S::katherinem.wilson@utoronto.ca::494a782b-8e6f-46bb-8fbd-0c228675a8c6" providerId="AD" clId="Web-{4E43C95D-5D6D-24FD-DD9E-A36450C3C2E2}" dt="2023-05-18T02:20:20.634" v="1477" actId="1076"/>
          <ac:cxnSpMkLst>
            <pc:docMk/>
            <pc:sldMk cId="751218481" sldId="286"/>
            <ac:cxnSpMk id="8" creationId="{5184EFFD-665B-9093-A383-30F2B8093CBB}"/>
          </ac:cxnSpMkLst>
        </pc:cxnChg>
      </pc:sldChg>
      <pc:sldChg chg="addSp delSp modSp add replId">
        <pc:chgData name="Katherine Wilson" userId="S::katherinem.wilson@utoronto.ca::494a782b-8e6f-46bb-8fbd-0c228675a8c6" providerId="AD" clId="Web-{4E43C95D-5D6D-24FD-DD9E-A36450C3C2E2}" dt="2023-05-18T02:35:00.743" v="1896"/>
        <pc:sldMkLst>
          <pc:docMk/>
          <pc:sldMk cId="1947891446" sldId="287"/>
        </pc:sldMkLst>
        <pc:spChg chg="mod">
          <ac:chgData name="Katherine Wilson" userId="S::katherinem.wilson@utoronto.ca::494a782b-8e6f-46bb-8fbd-0c228675a8c6" providerId="AD" clId="Web-{4E43C95D-5D6D-24FD-DD9E-A36450C3C2E2}" dt="2023-05-18T02:27:41.220" v="1713" actId="20577"/>
          <ac:spMkLst>
            <pc:docMk/>
            <pc:sldMk cId="1947891446" sldId="287"/>
            <ac:spMk id="5" creationId="{C1B3E5FA-B2B5-4F0C-04CA-B7B617D90DAA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21:36.401" v="1490"/>
          <ac:spMkLst>
            <pc:docMk/>
            <pc:sldMk cId="1947891446" sldId="287"/>
            <ac:spMk id="6" creationId="{86F4B397-CD20-53C0-5F35-8CD9A2E6DFBE}"/>
          </ac:spMkLst>
        </pc:spChg>
        <pc:spChg chg="del mod">
          <ac:chgData name="Katherine Wilson" userId="S::katherinem.wilson@utoronto.ca::494a782b-8e6f-46bb-8fbd-0c228675a8c6" providerId="AD" clId="Web-{4E43C95D-5D6D-24FD-DD9E-A36450C3C2E2}" dt="2023-05-18T02:21:54.339" v="1497"/>
          <ac:spMkLst>
            <pc:docMk/>
            <pc:sldMk cId="1947891446" sldId="287"/>
            <ac:spMk id="11" creationId="{378A9219-F2D1-A53D-08C7-BC9D65C39E6A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2:27:01.657" v="1683" actId="14100"/>
          <ac:spMkLst>
            <pc:docMk/>
            <pc:sldMk cId="1947891446" sldId="287"/>
            <ac:spMk id="12" creationId="{6BB6B044-C165-88A3-187E-2785D9140C31}"/>
          </ac:spMkLst>
        </pc:spChg>
        <pc:spChg chg="add del mod">
          <ac:chgData name="Katherine Wilson" userId="S::katherinem.wilson@utoronto.ca::494a782b-8e6f-46bb-8fbd-0c228675a8c6" providerId="AD" clId="Web-{4E43C95D-5D6D-24FD-DD9E-A36450C3C2E2}" dt="2023-05-18T02:27:49.564" v="1714"/>
          <ac:spMkLst>
            <pc:docMk/>
            <pc:sldMk cId="1947891446" sldId="287"/>
            <ac:spMk id="13" creationId="{0904D08E-DA05-C870-9C54-9FA972FE6E4B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21:39.042" v="1491"/>
          <ac:spMkLst>
            <pc:docMk/>
            <pc:sldMk cId="1947891446" sldId="287"/>
            <ac:spMk id="18" creationId="{7AD87982-228E-2A8F-2263-9B1393B96449}"/>
          </ac:spMkLst>
        </pc:spChg>
        <pc:picChg chg="del">
          <ac:chgData name="Katherine Wilson" userId="S::katherinem.wilson@utoronto.ca::494a782b-8e6f-46bb-8fbd-0c228675a8c6" providerId="AD" clId="Web-{4E43C95D-5D6D-24FD-DD9E-A36450C3C2E2}" dt="2023-05-18T02:34:58.306" v="1895"/>
          <ac:picMkLst>
            <pc:docMk/>
            <pc:sldMk cId="1947891446" sldId="287"/>
            <ac:picMk id="2" creationId="{69429FDE-A53D-BB68-B3BB-37519B58347E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2:21:33.260" v="1489"/>
          <ac:picMkLst>
            <pc:docMk/>
            <pc:sldMk cId="1947891446" sldId="287"/>
            <ac:picMk id="4" creationId="{C41F39FB-956B-3968-60C8-BFE482224FE1}"/>
          </ac:picMkLst>
        </pc:picChg>
        <pc:picChg chg="add">
          <ac:chgData name="Katherine Wilson" userId="S::katherinem.wilson@utoronto.ca::494a782b-8e6f-46bb-8fbd-0c228675a8c6" providerId="AD" clId="Web-{4E43C95D-5D6D-24FD-DD9E-A36450C3C2E2}" dt="2023-05-18T02:35:00.743" v="1896"/>
          <ac:picMkLst>
            <pc:docMk/>
            <pc:sldMk cId="1947891446" sldId="287"/>
            <ac:picMk id="15" creationId="{72F096F7-4EFC-DF42-E14A-42F1DD9A0FA1}"/>
          </ac:picMkLst>
        </pc:picChg>
        <pc:picChg chg="mod">
          <ac:chgData name="Katherine Wilson" userId="S::katherinem.wilson@utoronto.ca::494a782b-8e6f-46bb-8fbd-0c228675a8c6" providerId="AD" clId="Web-{4E43C95D-5D6D-24FD-DD9E-A36450C3C2E2}" dt="2023-05-18T02:26:17.359" v="1665" actId="1076"/>
          <ac:picMkLst>
            <pc:docMk/>
            <pc:sldMk cId="1947891446" sldId="287"/>
            <ac:picMk id="16" creationId="{93F1C96F-F8AF-9B33-1BC8-18ABE870EBCD}"/>
          </ac:picMkLst>
        </pc:picChg>
        <pc:cxnChg chg="mod">
          <ac:chgData name="Katherine Wilson" userId="S::katherinem.wilson@utoronto.ca::494a782b-8e6f-46bb-8fbd-0c228675a8c6" providerId="AD" clId="Web-{4E43C95D-5D6D-24FD-DD9E-A36450C3C2E2}" dt="2023-05-18T02:26:21.031" v="1666" actId="1076"/>
          <ac:cxnSpMkLst>
            <pc:docMk/>
            <pc:sldMk cId="1947891446" sldId="287"/>
            <ac:cxnSpMk id="7" creationId="{8DF12B9A-BF3E-BFCE-18CD-EA25D12D060C}"/>
          </ac:cxnSpMkLst>
        </pc:cxnChg>
      </pc:sldChg>
      <pc:sldChg chg="addSp delSp modSp add replId">
        <pc:chgData name="Katherine Wilson" userId="S::katherinem.wilson@utoronto.ca::494a782b-8e6f-46bb-8fbd-0c228675a8c6" providerId="AD" clId="Web-{4E43C95D-5D6D-24FD-DD9E-A36450C3C2E2}" dt="2023-05-18T02:35:10.259" v="1900"/>
        <pc:sldMkLst>
          <pc:docMk/>
          <pc:sldMk cId="2024353774" sldId="288"/>
        </pc:sldMkLst>
        <pc:spChg chg="mod">
          <ac:chgData name="Katherine Wilson" userId="S::katherinem.wilson@utoronto.ca::494a782b-8e6f-46bb-8fbd-0c228675a8c6" providerId="AD" clId="Web-{4E43C95D-5D6D-24FD-DD9E-A36450C3C2E2}" dt="2023-05-18T02:28:07.767" v="1722" actId="20577"/>
          <ac:spMkLst>
            <pc:docMk/>
            <pc:sldMk cId="2024353774" sldId="288"/>
            <ac:spMk id="5" creationId="{C1B3E5FA-B2B5-4F0C-04CA-B7B617D90DAA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28:38.861" v="1729"/>
          <ac:spMkLst>
            <pc:docMk/>
            <pc:sldMk cId="2024353774" sldId="288"/>
            <ac:spMk id="6" creationId="{86F4B397-CD20-53C0-5F35-8CD9A2E6DFBE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28:38.861" v="1728"/>
          <ac:spMkLst>
            <pc:docMk/>
            <pc:sldMk cId="2024353774" sldId="288"/>
            <ac:spMk id="11" creationId="{378A9219-F2D1-A53D-08C7-BC9D65C39E6A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28:38.861" v="1727"/>
          <ac:spMkLst>
            <pc:docMk/>
            <pc:sldMk cId="2024353774" sldId="288"/>
            <ac:spMk id="12" creationId="{4935E477-B234-F454-6ED8-AA4328D1A6C6}"/>
          </ac:spMkLst>
        </pc:spChg>
        <pc:spChg chg="add del">
          <ac:chgData name="Katherine Wilson" userId="S::katherinem.wilson@utoronto.ca::494a782b-8e6f-46bb-8fbd-0c228675a8c6" providerId="AD" clId="Web-{4E43C95D-5D6D-24FD-DD9E-A36450C3C2E2}" dt="2023-05-18T02:28:43.674" v="1735"/>
          <ac:spMkLst>
            <pc:docMk/>
            <pc:sldMk cId="2024353774" sldId="288"/>
            <ac:spMk id="17" creationId="{D7207432-0E64-138C-A8FA-9586C6E34087}"/>
          </ac:spMkLst>
        </pc:spChg>
        <pc:spChg chg="add del">
          <ac:chgData name="Katherine Wilson" userId="S::katherinem.wilson@utoronto.ca::494a782b-8e6f-46bb-8fbd-0c228675a8c6" providerId="AD" clId="Web-{4E43C95D-5D6D-24FD-DD9E-A36450C3C2E2}" dt="2023-05-18T02:28:43.674" v="1734"/>
          <ac:spMkLst>
            <pc:docMk/>
            <pc:sldMk cId="2024353774" sldId="288"/>
            <ac:spMk id="20" creationId="{546DA4CB-D52A-DAA0-2926-426024E7DE95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2:31:02.833" v="1821" actId="20577"/>
          <ac:spMkLst>
            <pc:docMk/>
            <pc:sldMk cId="2024353774" sldId="288"/>
            <ac:spMk id="26" creationId="{02E0E114-FC8F-C017-2A5E-319C84A1C264}"/>
          </ac:spMkLst>
        </pc:spChg>
        <pc:spChg chg="add del">
          <ac:chgData name="Katherine Wilson" userId="S::katherinem.wilson@utoronto.ca::494a782b-8e6f-46bb-8fbd-0c228675a8c6" providerId="AD" clId="Web-{4E43C95D-5D6D-24FD-DD9E-A36450C3C2E2}" dt="2023-05-18T02:31:21.255" v="1823"/>
          <ac:spMkLst>
            <pc:docMk/>
            <pc:sldMk cId="2024353774" sldId="288"/>
            <ac:spMk id="28" creationId="{46DA4409-B42F-B97B-4833-5249E10C73CF}"/>
          </ac:spMkLst>
        </pc:spChg>
        <pc:spChg chg="add del mod">
          <ac:chgData name="Katherine Wilson" userId="S::katherinem.wilson@utoronto.ca::494a782b-8e6f-46bb-8fbd-0c228675a8c6" providerId="AD" clId="Web-{4E43C95D-5D6D-24FD-DD9E-A36450C3C2E2}" dt="2023-05-18T02:31:08.927" v="1822"/>
          <ac:spMkLst>
            <pc:docMk/>
            <pc:sldMk cId="2024353774" sldId="288"/>
            <ac:spMk id="29" creationId="{86C279D7-4454-F01F-C007-15F115DE3452}"/>
          </ac:spMkLst>
        </pc:spChg>
        <pc:picChg chg="del">
          <ac:chgData name="Katherine Wilson" userId="S::katherinem.wilson@utoronto.ca::494a782b-8e6f-46bb-8fbd-0c228675a8c6" providerId="AD" clId="Web-{4E43C95D-5D6D-24FD-DD9E-A36450C3C2E2}" dt="2023-05-18T02:35:10.103" v="1899"/>
          <ac:picMkLst>
            <pc:docMk/>
            <pc:sldMk cId="2024353774" sldId="288"/>
            <ac:picMk id="2" creationId="{69429FDE-A53D-BB68-B3BB-37519B58347E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2:28:38.861" v="1726"/>
          <ac:picMkLst>
            <pc:docMk/>
            <pc:sldMk cId="2024353774" sldId="288"/>
            <ac:picMk id="4" creationId="{C7471FEE-2F5C-4C77-B67C-27F4D1E483B7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2:28:38.861" v="1725"/>
          <ac:picMkLst>
            <pc:docMk/>
            <pc:sldMk cId="2024353774" sldId="288"/>
            <ac:picMk id="7" creationId="{E121B6DD-CE80-6B87-0D05-A9B7F600FF41}"/>
          </ac:picMkLst>
        </pc:picChg>
        <pc:picChg chg="add del">
          <ac:chgData name="Katherine Wilson" userId="S::katherinem.wilson@utoronto.ca::494a782b-8e6f-46bb-8fbd-0c228675a8c6" providerId="AD" clId="Web-{4E43C95D-5D6D-24FD-DD9E-A36450C3C2E2}" dt="2023-05-18T02:28:43.674" v="1736"/>
          <ac:picMkLst>
            <pc:docMk/>
            <pc:sldMk cId="2024353774" sldId="288"/>
            <ac:picMk id="15" creationId="{3D8FAD61-4EBA-DCD4-07AA-D5966657BFF2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2:28:38.861" v="1724"/>
          <ac:picMkLst>
            <pc:docMk/>
            <pc:sldMk cId="2024353774" sldId="288"/>
            <ac:picMk id="19" creationId="{C12DA4F7-622C-0ECE-1052-35260BFCB979}"/>
          </ac:picMkLst>
        </pc:picChg>
        <pc:picChg chg="add">
          <ac:chgData name="Katherine Wilson" userId="S::katherinem.wilson@utoronto.ca::494a782b-8e6f-46bb-8fbd-0c228675a8c6" providerId="AD" clId="Web-{4E43C95D-5D6D-24FD-DD9E-A36450C3C2E2}" dt="2023-05-18T02:28:47.112" v="1740"/>
          <ac:picMkLst>
            <pc:docMk/>
            <pc:sldMk cId="2024353774" sldId="288"/>
            <ac:picMk id="24" creationId="{13690C31-A9EE-6A22-9D69-03FAF5E1035D}"/>
          </ac:picMkLst>
        </pc:picChg>
        <pc:picChg chg="add">
          <ac:chgData name="Katherine Wilson" userId="S::katherinem.wilson@utoronto.ca::494a782b-8e6f-46bb-8fbd-0c228675a8c6" providerId="AD" clId="Web-{4E43C95D-5D6D-24FD-DD9E-A36450C3C2E2}" dt="2023-05-18T02:35:10.259" v="1900"/>
          <ac:picMkLst>
            <pc:docMk/>
            <pc:sldMk cId="2024353774" sldId="288"/>
            <ac:picMk id="31" creationId="{7EC606BD-E25E-898D-221C-0734A6EDBD55}"/>
          </ac:picMkLst>
        </pc:picChg>
        <pc:cxnChg chg="del">
          <ac:chgData name="Katherine Wilson" userId="S::katherinem.wilson@utoronto.ca::494a782b-8e6f-46bb-8fbd-0c228675a8c6" providerId="AD" clId="Web-{4E43C95D-5D6D-24FD-DD9E-A36450C3C2E2}" dt="2023-05-18T02:28:46.190" v="1738"/>
          <ac:cxnSpMkLst>
            <pc:docMk/>
            <pc:sldMk cId="2024353774" sldId="288"/>
            <ac:cxnSpMk id="9" creationId="{3C27553D-978E-2065-E8F7-30D133A23B4E}"/>
          </ac:cxnSpMkLst>
        </pc:cxnChg>
        <pc:cxnChg chg="del">
          <ac:chgData name="Katherine Wilson" userId="S::katherinem.wilson@utoronto.ca::494a782b-8e6f-46bb-8fbd-0c228675a8c6" providerId="AD" clId="Web-{4E43C95D-5D6D-24FD-DD9E-A36450C3C2E2}" dt="2023-05-18T02:28:38.861" v="1723"/>
          <ac:cxnSpMkLst>
            <pc:docMk/>
            <pc:sldMk cId="2024353774" sldId="288"/>
            <ac:cxnSpMk id="10" creationId="{62919C96-FFBC-65FF-ADD0-2FF2C9C8C829}"/>
          </ac:cxnSpMkLst>
        </pc:cxnChg>
        <pc:cxnChg chg="add del">
          <ac:chgData name="Katherine Wilson" userId="S::katherinem.wilson@utoronto.ca::494a782b-8e6f-46bb-8fbd-0c228675a8c6" providerId="AD" clId="Web-{4E43C95D-5D6D-24FD-DD9E-A36450C3C2E2}" dt="2023-05-18T02:28:43.674" v="1737"/>
          <ac:cxnSpMkLst>
            <pc:docMk/>
            <pc:sldMk cId="2024353774" sldId="288"/>
            <ac:cxnSpMk id="13" creationId="{130AB11A-7DDB-B8DD-6E19-C15286611E3D}"/>
          </ac:cxnSpMkLst>
        </pc:cxnChg>
        <pc:cxnChg chg="add">
          <ac:chgData name="Katherine Wilson" userId="S::katherinem.wilson@utoronto.ca::494a782b-8e6f-46bb-8fbd-0c228675a8c6" providerId="AD" clId="Web-{4E43C95D-5D6D-24FD-DD9E-A36450C3C2E2}" dt="2023-05-18T02:28:47.080" v="1739"/>
          <ac:cxnSpMkLst>
            <pc:docMk/>
            <pc:sldMk cId="2024353774" sldId="288"/>
            <ac:cxnSpMk id="22" creationId="{8AD69184-CD3B-526E-A547-D30C1F0B144A}"/>
          </ac:cxnSpMkLst>
        </pc:cxnChg>
      </pc:sldChg>
      <pc:sldChg chg="addSp delSp modSp add ord replId">
        <pc:chgData name="Katherine Wilson" userId="S::katherinem.wilson@utoronto.ca::494a782b-8e6f-46bb-8fbd-0c228675a8c6" providerId="AD" clId="Web-{4E43C95D-5D6D-24FD-DD9E-A36450C3C2E2}" dt="2023-05-18T02:35:16.400" v="1901"/>
        <pc:sldMkLst>
          <pc:docMk/>
          <pc:sldMk cId="2075990367" sldId="289"/>
        </pc:sldMkLst>
        <pc:spChg chg="mod">
          <ac:chgData name="Katherine Wilson" userId="S::katherinem.wilson@utoronto.ca::494a782b-8e6f-46bb-8fbd-0c228675a8c6" providerId="AD" clId="Web-{4E43C95D-5D6D-24FD-DD9E-A36450C3C2E2}" dt="2023-05-18T02:31:54.459" v="1838" actId="20577"/>
          <ac:spMkLst>
            <pc:docMk/>
            <pc:sldMk cId="2075990367" sldId="289"/>
            <ac:spMk id="5" creationId="{C1B3E5FA-B2B5-4F0C-04CA-B7B617D90DAA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31:46.755" v="1827"/>
          <ac:spMkLst>
            <pc:docMk/>
            <pc:sldMk cId="2075990367" sldId="289"/>
            <ac:spMk id="6" creationId="{86F4B397-CD20-53C0-5F35-8CD9A2E6DFBE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31:46.755" v="1826"/>
          <ac:spMkLst>
            <pc:docMk/>
            <pc:sldMk cId="2075990367" sldId="289"/>
            <ac:spMk id="11" creationId="{378A9219-F2D1-A53D-08C7-BC9D65C39E6A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31:47.177" v="1830"/>
          <ac:spMkLst>
            <pc:docMk/>
            <pc:sldMk cId="2075990367" sldId="289"/>
            <ac:spMk id="12" creationId="{4935E477-B234-F454-6ED8-AA4328D1A6C6}"/>
          </ac:spMkLst>
        </pc:spChg>
        <pc:spChg chg="add del mod">
          <ac:chgData name="Katherine Wilson" userId="S::katherinem.wilson@utoronto.ca::494a782b-8e6f-46bb-8fbd-0c228675a8c6" providerId="AD" clId="Web-{4E43C95D-5D6D-24FD-DD9E-A36450C3C2E2}" dt="2023-05-18T02:33:29.945" v="1865" actId="20577"/>
          <ac:spMkLst>
            <pc:docMk/>
            <pc:sldMk cId="2075990367" sldId="289"/>
            <ac:spMk id="13" creationId="{C3187CE0-6511-7E77-FF57-096742829DB2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2:34:25.039" v="1890" actId="1076"/>
          <ac:spMkLst>
            <pc:docMk/>
            <pc:sldMk cId="2075990367" sldId="289"/>
            <ac:spMk id="15" creationId="{2A5292C7-78D3-89CD-2EAF-404853321F0C}"/>
          </ac:spMkLst>
        </pc:spChg>
        <pc:spChg chg="add del mod">
          <ac:chgData name="Katherine Wilson" userId="S::katherinem.wilson@utoronto.ca::494a782b-8e6f-46bb-8fbd-0c228675a8c6" providerId="AD" clId="Web-{4E43C95D-5D6D-24FD-DD9E-A36450C3C2E2}" dt="2023-05-18T02:34:28.289" v="1891"/>
          <ac:spMkLst>
            <pc:docMk/>
            <pc:sldMk cId="2075990367" sldId="289"/>
            <ac:spMk id="18" creationId="{D1894CBB-2458-2525-DB1F-3A63EC35DE83}"/>
          </ac:spMkLst>
        </pc:spChg>
        <pc:picChg chg="del">
          <ac:chgData name="Katherine Wilson" userId="S::katherinem.wilson@utoronto.ca::494a782b-8e6f-46bb-8fbd-0c228675a8c6" providerId="AD" clId="Web-{4E43C95D-5D6D-24FD-DD9E-A36450C3C2E2}" dt="2023-05-18T02:34:32.946" v="1892"/>
          <ac:picMkLst>
            <pc:docMk/>
            <pc:sldMk cId="2075990367" sldId="289"/>
            <ac:picMk id="2" creationId="{69429FDE-A53D-BB68-B3BB-37519B58347E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2:31:46.755" v="1825"/>
          <ac:picMkLst>
            <pc:docMk/>
            <pc:sldMk cId="2075990367" sldId="289"/>
            <ac:picMk id="4" creationId="{C7471FEE-2F5C-4C77-B67C-27F4D1E483B7}"/>
          </ac:picMkLst>
        </pc:picChg>
        <pc:picChg chg="add mod">
          <ac:chgData name="Katherine Wilson" userId="S::katherinem.wilson@utoronto.ca::494a782b-8e6f-46bb-8fbd-0c228675a8c6" providerId="AD" clId="Web-{4E43C95D-5D6D-24FD-DD9E-A36450C3C2E2}" dt="2023-05-18T02:34:19.336" v="1889" actId="14100"/>
          <ac:picMkLst>
            <pc:docMk/>
            <pc:sldMk cId="2075990367" sldId="289"/>
            <ac:picMk id="17" creationId="{A875ADEF-7825-F782-D61C-B076A01F990E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2:31:47.162" v="1829"/>
          <ac:picMkLst>
            <pc:docMk/>
            <pc:sldMk cId="2075990367" sldId="289"/>
            <ac:picMk id="19" creationId="{C12DA4F7-622C-0ECE-1052-35260BFCB979}"/>
          </ac:picMkLst>
        </pc:picChg>
        <pc:picChg chg="add">
          <ac:chgData name="Katherine Wilson" userId="S::katherinem.wilson@utoronto.ca::494a782b-8e6f-46bb-8fbd-0c228675a8c6" providerId="AD" clId="Web-{4E43C95D-5D6D-24FD-DD9E-A36450C3C2E2}" dt="2023-05-18T02:35:16.400" v="1901"/>
          <ac:picMkLst>
            <pc:docMk/>
            <pc:sldMk cId="2075990367" sldId="289"/>
            <ac:picMk id="21" creationId="{5A0D38AB-D704-9532-CD7A-1FA5B93C7E0B}"/>
          </ac:picMkLst>
        </pc:picChg>
        <pc:cxnChg chg="del">
          <ac:chgData name="Katherine Wilson" userId="S::katherinem.wilson@utoronto.ca::494a782b-8e6f-46bb-8fbd-0c228675a8c6" providerId="AD" clId="Web-{4E43C95D-5D6D-24FD-DD9E-A36450C3C2E2}" dt="2023-05-18T02:31:47.162" v="1828"/>
          <ac:cxnSpMkLst>
            <pc:docMk/>
            <pc:sldMk cId="2075990367" sldId="289"/>
            <ac:cxnSpMk id="10" creationId="{62919C96-FFBC-65FF-ADD0-2FF2C9C8C829}"/>
          </ac:cxnSpMkLst>
        </pc:cxnChg>
      </pc:sldChg>
      <pc:sldChg chg="addSp delSp modSp add replId">
        <pc:chgData name="Katherine Wilson" userId="S::katherinem.wilson@utoronto.ca::494a782b-8e6f-46bb-8fbd-0c228675a8c6" providerId="AD" clId="Web-{4E43C95D-5D6D-24FD-DD9E-A36450C3C2E2}" dt="2023-05-18T02:42:29.829" v="1976"/>
        <pc:sldMkLst>
          <pc:docMk/>
          <pc:sldMk cId="1383742591" sldId="290"/>
        </pc:sldMkLst>
        <pc:spChg chg="add mod">
          <ac:chgData name="Katherine Wilson" userId="S::katherinem.wilson@utoronto.ca::494a782b-8e6f-46bb-8fbd-0c228675a8c6" providerId="AD" clId="Web-{4E43C95D-5D6D-24FD-DD9E-A36450C3C2E2}" dt="2023-05-18T02:41:17.562" v="1968" actId="1076"/>
          <ac:spMkLst>
            <pc:docMk/>
            <pc:sldMk cId="1383742591" sldId="290"/>
            <ac:spMk id="4" creationId="{40C59BB9-8FE6-9D54-4A6D-413ED478980C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2:42:29.563" v="1975" actId="20577"/>
          <ac:spMkLst>
            <pc:docMk/>
            <pc:sldMk cId="1383742591" sldId="290"/>
            <ac:spMk id="8" creationId="{CBAB89CD-0DE9-1BAB-30E6-CC7D467F1BF8}"/>
          </ac:spMkLst>
        </pc:spChg>
        <pc:spChg chg="add del mod">
          <ac:chgData name="Katherine Wilson" userId="S::katherinem.wilson@utoronto.ca::494a782b-8e6f-46bb-8fbd-0c228675a8c6" providerId="AD" clId="Web-{4E43C95D-5D6D-24FD-DD9E-A36450C3C2E2}" dt="2023-05-18T02:42:29.829" v="1976"/>
          <ac:spMkLst>
            <pc:docMk/>
            <pc:sldMk cId="1383742591" sldId="290"/>
            <ac:spMk id="10" creationId="{C8F27F43-0A0C-42E3-13B2-A9588ABA3041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36:31.713" v="1906"/>
          <ac:spMkLst>
            <pc:docMk/>
            <pc:sldMk cId="1383742591" sldId="290"/>
            <ac:spMk id="13" creationId="{C3187CE0-6511-7E77-FF57-096742829DB2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36:31.713" v="1905"/>
          <ac:spMkLst>
            <pc:docMk/>
            <pc:sldMk cId="1383742591" sldId="290"/>
            <ac:spMk id="15" creationId="{2A5292C7-78D3-89CD-2EAF-404853321F0C}"/>
          </ac:spMkLst>
        </pc:spChg>
        <pc:picChg chg="mod">
          <ac:chgData name="Katherine Wilson" userId="S::katherinem.wilson@utoronto.ca::494a782b-8e6f-46bb-8fbd-0c228675a8c6" providerId="AD" clId="Web-{4E43C95D-5D6D-24FD-DD9E-A36450C3C2E2}" dt="2023-05-18T02:41:17.547" v="1967" actId="1076"/>
          <ac:picMkLst>
            <pc:docMk/>
            <pc:sldMk cId="1383742591" sldId="290"/>
            <ac:picMk id="7" creationId="{E121B6DD-CE80-6B87-0D05-A9B7F600FF41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2:36:35.557" v="1909"/>
          <ac:picMkLst>
            <pc:docMk/>
            <pc:sldMk cId="1383742591" sldId="290"/>
            <ac:picMk id="17" creationId="{A875ADEF-7825-F782-D61C-B076A01F990E}"/>
          </ac:picMkLst>
        </pc:picChg>
      </pc:sldChg>
      <pc:sldChg chg="addSp delSp modSp add replId">
        <pc:chgData name="Katherine Wilson" userId="S::katherinem.wilson@utoronto.ca::494a782b-8e6f-46bb-8fbd-0c228675a8c6" providerId="AD" clId="Web-{4E43C95D-5D6D-24FD-DD9E-A36450C3C2E2}" dt="2023-05-18T02:59:17.347" v="2462"/>
        <pc:sldMkLst>
          <pc:docMk/>
          <pc:sldMk cId="3084712984" sldId="291"/>
        </pc:sldMkLst>
        <pc:spChg chg="del mod">
          <ac:chgData name="Katherine Wilson" userId="S::katherinem.wilson@utoronto.ca::494a782b-8e6f-46bb-8fbd-0c228675a8c6" providerId="AD" clId="Web-{4E43C95D-5D6D-24FD-DD9E-A36450C3C2E2}" dt="2023-05-18T02:52:45.324" v="2193"/>
          <ac:spMkLst>
            <pc:docMk/>
            <pc:sldMk cId="3084712984" sldId="291"/>
            <ac:spMk id="5" creationId="{C1B3E5FA-B2B5-4F0C-04CA-B7B617D90DAA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43:23.424" v="1983"/>
          <ac:spMkLst>
            <pc:docMk/>
            <pc:sldMk cId="3084712984" sldId="291"/>
            <ac:spMk id="6" creationId="{86F4B397-CD20-53C0-5F35-8CD9A2E6DFBE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43:23.424" v="1982"/>
          <ac:spMkLst>
            <pc:docMk/>
            <pc:sldMk cId="3084712984" sldId="291"/>
            <ac:spMk id="11" creationId="{378A9219-F2D1-A53D-08C7-BC9D65C39E6A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43:23.424" v="1981"/>
          <ac:spMkLst>
            <pc:docMk/>
            <pc:sldMk cId="3084712984" sldId="291"/>
            <ac:spMk id="12" creationId="{4935E477-B234-F454-6ED8-AA4328D1A6C6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2:59:03.675" v="2459" actId="20577"/>
          <ac:spMkLst>
            <pc:docMk/>
            <pc:sldMk cId="3084712984" sldId="291"/>
            <ac:spMk id="14" creationId="{1E41500D-E659-E7FA-6033-4F4C9E4C60FB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2:52:53.856" v="2202" actId="20577"/>
          <ac:spMkLst>
            <pc:docMk/>
            <pc:sldMk cId="3084712984" sldId="291"/>
            <ac:spMk id="17" creationId="{858CA6C4-B1D9-B702-92A1-24FEEC03CA48}"/>
          </ac:spMkLst>
        </pc:spChg>
        <pc:spChg chg="add del mod">
          <ac:chgData name="Katherine Wilson" userId="S::katherinem.wilson@utoronto.ca::494a782b-8e6f-46bb-8fbd-0c228675a8c6" providerId="AD" clId="Web-{4E43C95D-5D6D-24FD-DD9E-A36450C3C2E2}" dt="2023-05-18T02:59:17.347" v="2462"/>
          <ac:spMkLst>
            <pc:docMk/>
            <pc:sldMk cId="3084712984" sldId="291"/>
            <ac:spMk id="18" creationId="{E446D393-43B7-0A37-F192-611AF12C97B3}"/>
          </ac:spMkLst>
        </pc:spChg>
        <pc:spChg chg="add del mod">
          <ac:chgData name="Katherine Wilson" userId="S::katherinem.wilson@utoronto.ca::494a782b-8e6f-46bb-8fbd-0c228675a8c6" providerId="AD" clId="Web-{4E43C95D-5D6D-24FD-DD9E-A36450C3C2E2}" dt="2023-05-18T02:59:11.409" v="2461"/>
          <ac:spMkLst>
            <pc:docMk/>
            <pc:sldMk cId="3084712984" sldId="291"/>
            <ac:spMk id="20" creationId="{FF4932A1-1020-4E9E-A869-95AD1392CAA4}"/>
          </ac:spMkLst>
        </pc:spChg>
        <pc:picChg chg="add mod">
          <ac:chgData name="Katherine Wilson" userId="S::katherinem.wilson@utoronto.ca::494a782b-8e6f-46bb-8fbd-0c228675a8c6" providerId="AD" clId="Web-{4E43C95D-5D6D-24FD-DD9E-A36450C3C2E2}" dt="2023-05-18T02:57:38.704" v="2429" actId="1076"/>
          <ac:picMkLst>
            <pc:docMk/>
            <pc:sldMk cId="3084712984" sldId="291"/>
            <ac:picMk id="2" creationId="{86EC021E-5066-AFA7-3D7D-BEC555E41885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2:52:38.887" v="2192"/>
          <ac:picMkLst>
            <pc:docMk/>
            <pc:sldMk cId="3084712984" sldId="291"/>
            <ac:picMk id="3" creationId="{F09E19DE-E1A8-6455-7DE0-FE019D3C2C8D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2:45:04.676" v="2007"/>
          <ac:picMkLst>
            <pc:docMk/>
            <pc:sldMk cId="3084712984" sldId="291"/>
            <ac:picMk id="8" creationId="{D3C82BC5-6AA6-2CA9-F193-C6A4F1FBF630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2:43:23.424" v="1980"/>
          <ac:picMkLst>
            <pc:docMk/>
            <pc:sldMk cId="3084712984" sldId="291"/>
            <ac:picMk id="10" creationId="{E5FBE6E7-6B71-78D3-B4C1-A5C6256D545B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2:43:23.424" v="1979"/>
          <ac:picMkLst>
            <pc:docMk/>
            <pc:sldMk cId="3084712984" sldId="291"/>
            <ac:picMk id="13" creationId="{6C331275-7B3E-519C-71DA-7E6134B95ABD}"/>
          </ac:picMkLst>
        </pc:picChg>
        <pc:picChg chg="add mod">
          <ac:chgData name="Katherine Wilson" userId="S::katherinem.wilson@utoronto.ca::494a782b-8e6f-46bb-8fbd-0c228675a8c6" providerId="AD" clId="Web-{4E43C95D-5D6D-24FD-DD9E-A36450C3C2E2}" dt="2023-05-18T02:59:08.112" v="2460" actId="1076"/>
          <ac:picMkLst>
            <pc:docMk/>
            <pc:sldMk cId="3084712984" sldId="291"/>
            <ac:picMk id="22" creationId="{FF0E2C57-8AFE-0D54-20B1-458C1C2912B5}"/>
          </ac:picMkLst>
        </pc:picChg>
        <pc:cxnChg chg="del">
          <ac:chgData name="Katherine Wilson" userId="S::katherinem.wilson@utoronto.ca::494a782b-8e6f-46bb-8fbd-0c228675a8c6" providerId="AD" clId="Web-{4E43C95D-5D6D-24FD-DD9E-A36450C3C2E2}" dt="2023-05-18T02:43:23.424" v="1978"/>
          <ac:cxnSpMkLst>
            <pc:docMk/>
            <pc:sldMk cId="3084712984" sldId="291"/>
            <ac:cxnSpMk id="7" creationId="{EB5FE71D-FAAB-7E9A-58CC-6623675182D1}"/>
          </ac:cxnSpMkLst>
        </pc:cxnChg>
      </pc:sldChg>
      <pc:sldChg chg="addSp delSp modSp add ord replId">
        <pc:chgData name="Katherine Wilson" userId="S::katherinem.wilson@utoronto.ca::494a782b-8e6f-46bb-8fbd-0c228675a8c6" providerId="AD" clId="Web-{4E43C95D-5D6D-24FD-DD9E-A36450C3C2E2}" dt="2023-05-18T02:52:27.824" v="2191" actId="1076"/>
        <pc:sldMkLst>
          <pc:docMk/>
          <pc:sldMk cId="959303099" sldId="292"/>
        </pc:sldMkLst>
        <pc:spChg chg="add mod topLvl">
          <ac:chgData name="Katherine Wilson" userId="S::katherinem.wilson@utoronto.ca::494a782b-8e6f-46bb-8fbd-0c228675a8c6" providerId="AD" clId="Web-{4E43C95D-5D6D-24FD-DD9E-A36450C3C2E2}" dt="2023-05-18T02:51:49.464" v="2166"/>
          <ac:spMkLst>
            <pc:docMk/>
            <pc:sldMk cId="959303099" sldId="292"/>
            <ac:spMk id="2" creationId="{4471D805-B3C2-B086-5B39-9AC053E5C903}"/>
          </ac:spMkLst>
        </pc:spChg>
        <pc:spChg chg="add mod topLvl">
          <ac:chgData name="Katherine Wilson" userId="S::katherinem.wilson@utoronto.ca::494a782b-8e6f-46bb-8fbd-0c228675a8c6" providerId="AD" clId="Web-{4E43C95D-5D6D-24FD-DD9E-A36450C3C2E2}" dt="2023-05-18T02:51:49.464" v="2167"/>
          <ac:spMkLst>
            <pc:docMk/>
            <pc:sldMk cId="959303099" sldId="292"/>
            <ac:spMk id="4" creationId="{20C22D65-7E57-5674-EADB-F9DC677E9284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2:52:27.824" v="2191" actId="1076"/>
          <ac:spMkLst>
            <pc:docMk/>
            <pc:sldMk cId="959303099" sldId="292"/>
            <ac:spMk id="5" creationId="{C1B3E5FA-B2B5-4F0C-04CA-B7B617D90DAA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2:46:18.974" v="2049"/>
          <ac:spMkLst>
            <pc:docMk/>
            <pc:sldMk cId="959303099" sldId="292"/>
            <ac:spMk id="7" creationId="{A159E43F-7C63-A612-BF52-6BCD73363710}"/>
          </ac:spMkLst>
        </pc:spChg>
        <pc:spChg chg="add mod topLvl">
          <ac:chgData name="Katherine Wilson" userId="S::katherinem.wilson@utoronto.ca::494a782b-8e6f-46bb-8fbd-0c228675a8c6" providerId="AD" clId="Web-{4E43C95D-5D6D-24FD-DD9E-A36450C3C2E2}" dt="2023-05-18T02:51:49.479" v="2168"/>
          <ac:spMkLst>
            <pc:docMk/>
            <pc:sldMk cId="959303099" sldId="292"/>
            <ac:spMk id="8" creationId="{91BE0BEF-2439-2DAF-17B7-0316809C2C31}"/>
          </ac:spMkLst>
        </pc:spChg>
        <pc:spChg chg="add mod topLvl">
          <ac:chgData name="Katherine Wilson" userId="S::katherinem.wilson@utoronto.ca::494a782b-8e6f-46bb-8fbd-0c228675a8c6" providerId="AD" clId="Web-{4E43C95D-5D6D-24FD-DD9E-A36450C3C2E2}" dt="2023-05-18T02:51:49.479" v="2169"/>
          <ac:spMkLst>
            <pc:docMk/>
            <pc:sldMk cId="959303099" sldId="292"/>
            <ac:spMk id="9" creationId="{52936F2A-EE88-52E4-122B-C87F088FD732}"/>
          </ac:spMkLst>
        </pc:spChg>
        <pc:spChg chg="add mod topLvl">
          <ac:chgData name="Katherine Wilson" userId="S::katherinem.wilson@utoronto.ca::494a782b-8e6f-46bb-8fbd-0c228675a8c6" providerId="AD" clId="Web-{4E43C95D-5D6D-24FD-DD9E-A36450C3C2E2}" dt="2023-05-18T02:51:49.495" v="2170"/>
          <ac:spMkLst>
            <pc:docMk/>
            <pc:sldMk cId="959303099" sldId="292"/>
            <ac:spMk id="10" creationId="{0703CBB8-19EF-CE10-7888-BF6ADD7763FA}"/>
          </ac:spMkLst>
        </pc:spChg>
        <pc:spChg chg="add mod topLvl">
          <ac:chgData name="Katherine Wilson" userId="S::katherinem.wilson@utoronto.ca::494a782b-8e6f-46bb-8fbd-0c228675a8c6" providerId="AD" clId="Web-{4E43C95D-5D6D-24FD-DD9E-A36450C3C2E2}" dt="2023-05-18T02:51:49.495" v="2171"/>
          <ac:spMkLst>
            <pc:docMk/>
            <pc:sldMk cId="959303099" sldId="292"/>
            <ac:spMk id="11" creationId="{35516B58-710D-8EA2-E994-4F1ED439D51B}"/>
          </ac:spMkLst>
        </pc:spChg>
        <pc:spChg chg="add mod topLvl">
          <ac:chgData name="Katherine Wilson" userId="S::katherinem.wilson@utoronto.ca::494a782b-8e6f-46bb-8fbd-0c228675a8c6" providerId="AD" clId="Web-{4E43C95D-5D6D-24FD-DD9E-A36450C3C2E2}" dt="2023-05-18T02:51:49.511" v="2172"/>
          <ac:spMkLst>
            <pc:docMk/>
            <pc:sldMk cId="959303099" sldId="292"/>
            <ac:spMk id="12" creationId="{15374849-29FA-487D-C821-CAB80C399AD6}"/>
          </ac:spMkLst>
        </pc:spChg>
        <pc:grpChg chg="add del mod">
          <ac:chgData name="Katherine Wilson" userId="S::katherinem.wilson@utoronto.ca::494a782b-8e6f-46bb-8fbd-0c228675a8c6" providerId="AD" clId="Web-{4E43C95D-5D6D-24FD-DD9E-A36450C3C2E2}" dt="2023-05-18T02:47:20.475" v="2057"/>
          <ac:grpSpMkLst>
            <pc:docMk/>
            <pc:sldMk cId="959303099" sldId="292"/>
            <ac:grpSpMk id="20" creationId="{A4E2E624-FA7C-DA6D-F13F-01EE13384EF0}"/>
          </ac:grpSpMkLst>
        </pc:grpChg>
        <pc:picChg chg="del">
          <ac:chgData name="Katherine Wilson" userId="S::katherinem.wilson@utoronto.ca::494a782b-8e6f-46bb-8fbd-0c228675a8c6" providerId="AD" clId="Web-{4E43C95D-5D6D-24FD-DD9E-A36450C3C2E2}" dt="2023-05-18T02:46:15.833" v="2048"/>
          <ac:picMkLst>
            <pc:docMk/>
            <pc:sldMk cId="959303099" sldId="292"/>
            <ac:picMk id="3" creationId="{6F1B6349-27E3-C035-308F-9B818D5296E7}"/>
          </ac:picMkLst>
        </pc:picChg>
        <pc:cxnChg chg="mod">
          <ac:chgData name="Katherine Wilson" userId="S::katherinem.wilson@utoronto.ca::494a782b-8e6f-46bb-8fbd-0c228675a8c6" providerId="AD" clId="Web-{4E43C95D-5D6D-24FD-DD9E-A36450C3C2E2}" dt="2023-05-18T02:47:07.178" v="2056" actId="1076"/>
          <ac:cxnSpMkLst>
            <pc:docMk/>
            <pc:sldMk cId="959303099" sldId="292"/>
            <ac:cxnSpMk id="6" creationId="{552C7BFD-41E4-C123-65DA-46736CA66486}"/>
          </ac:cxnSpMkLst>
        </pc:cxnChg>
        <pc:cxnChg chg="add mod topLvl">
          <ac:chgData name="Katherine Wilson" userId="S::katherinem.wilson@utoronto.ca::494a782b-8e6f-46bb-8fbd-0c228675a8c6" providerId="AD" clId="Web-{4E43C95D-5D6D-24FD-DD9E-A36450C3C2E2}" dt="2023-05-18T02:50:35.009" v="2154"/>
          <ac:cxnSpMkLst>
            <pc:docMk/>
            <pc:sldMk cId="959303099" sldId="292"/>
            <ac:cxnSpMk id="13" creationId="{986DE7E7-4592-429A-CF8C-DE6723B1C6B0}"/>
          </ac:cxnSpMkLst>
        </pc:cxnChg>
        <pc:cxnChg chg="add mod topLvl">
          <ac:chgData name="Katherine Wilson" userId="S::katherinem.wilson@utoronto.ca::494a782b-8e6f-46bb-8fbd-0c228675a8c6" providerId="AD" clId="Web-{4E43C95D-5D6D-24FD-DD9E-A36450C3C2E2}" dt="2023-05-18T02:50:20.978" v="2149"/>
          <ac:cxnSpMkLst>
            <pc:docMk/>
            <pc:sldMk cId="959303099" sldId="292"/>
            <ac:cxnSpMk id="14" creationId="{CF693F0B-DFA7-C95B-8534-598A4912DC47}"/>
          </ac:cxnSpMkLst>
        </pc:cxnChg>
        <pc:cxnChg chg="add mod topLvl">
          <ac:chgData name="Katherine Wilson" userId="S::katherinem.wilson@utoronto.ca::494a782b-8e6f-46bb-8fbd-0c228675a8c6" providerId="AD" clId="Web-{4E43C95D-5D6D-24FD-DD9E-A36450C3C2E2}" dt="2023-05-18T02:50:35.025" v="2156"/>
          <ac:cxnSpMkLst>
            <pc:docMk/>
            <pc:sldMk cId="959303099" sldId="292"/>
            <ac:cxnSpMk id="15" creationId="{8553F889-ADBE-9AD0-BEF7-4B924DA2873E}"/>
          </ac:cxnSpMkLst>
        </pc:cxnChg>
        <pc:cxnChg chg="add mod topLvl">
          <ac:chgData name="Katherine Wilson" userId="S::katherinem.wilson@utoronto.ca::494a782b-8e6f-46bb-8fbd-0c228675a8c6" providerId="AD" clId="Web-{4E43C95D-5D6D-24FD-DD9E-A36450C3C2E2}" dt="2023-05-18T02:50:20.994" v="2150"/>
          <ac:cxnSpMkLst>
            <pc:docMk/>
            <pc:sldMk cId="959303099" sldId="292"/>
            <ac:cxnSpMk id="16" creationId="{28FCAAD9-29EE-A05B-5F60-038CAF45B73B}"/>
          </ac:cxnSpMkLst>
        </pc:cxnChg>
        <pc:cxnChg chg="add mod topLvl">
          <ac:chgData name="Katherine Wilson" userId="S::katherinem.wilson@utoronto.ca::494a782b-8e6f-46bb-8fbd-0c228675a8c6" providerId="AD" clId="Web-{4E43C95D-5D6D-24FD-DD9E-A36450C3C2E2}" dt="2023-05-18T02:50:20.994" v="2151"/>
          <ac:cxnSpMkLst>
            <pc:docMk/>
            <pc:sldMk cId="959303099" sldId="292"/>
            <ac:cxnSpMk id="17" creationId="{2A6E11F8-C5E6-EDCF-C826-1EF44DE65FF5}"/>
          </ac:cxnSpMkLst>
        </pc:cxnChg>
        <pc:cxnChg chg="add mod topLvl">
          <ac:chgData name="Katherine Wilson" userId="S::katherinem.wilson@utoronto.ca::494a782b-8e6f-46bb-8fbd-0c228675a8c6" providerId="AD" clId="Web-{4E43C95D-5D6D-24FD-DD9E-A36450C3C2E2}" dt="2023-05-18T02:50:35.009" v="2155"/>
          <ac:cxnSpMkLst>
            <pc:docMk/>
            <pc:sldMk cId="959303099" sldId="292"/>
            <ac:cxnSpMk id="18" creationId="{FB1490B1-C613-75BF-2E1F-AA843F9B0FF7}"/>
          </ac:cxnSpMkLst>
        </pc:cxnChg>
      </pc:sldChg>
      <pc:sldChg chg="addSp delSp modSp add ord replId">
        <pc:chgData name="Katherine Wilson" userId="S::katherinem.wilson@utoronto.ca::494a782b-8e6f-46bb-8fbd-0c228675a8c6" providerId="AD" clId="Web-{4E43C95D-5D6D-24FD-DD9E-A36450C3C2E2}" dt="2023-05-18T03:30:16.381" v="2985"/>
        <pc:sldMkLst>
          <pc:docMk/>
          <pc:sldMk cId="2425616720" sldId="293"/>
        </pc:sldMkLst>
        <pc:spChg chg="add mod">
          <ac:chgData name="Katherine Wilson" userId="S::katherinem.wilson@utoronto.ca::494a782b-8e6f-46bb-8fbd-0c228675a8c6" providerId="AD" clId="Web-{4E43C95D-5D6D-24FD-DD9E-A36450C3C2E2}" dt="2023-05-18T03:05:39.463" v="2603" actId="14100"/>
          <ac:spMkLst>
            <pc:docMk/>
            <pc:sldMk cId="2425616720" sldId="293"/>
            <ac:spMk id="4" creationId="{ED7E211D-0978-624E-3C72-9D23F171BC12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3:00:16.035" v="2478" actId="20577"/>
          <ac:spMkLst>
            <pc:docMk/>
            <pc:sldMk cId="2425616720" sldId="293"/>
            <ac:spMk id="5" creationId="{C1B3E5FA-B2B5-4F0C-04CA-B7B617D90DAA}"/>
          </ac:spMkLst>
        </pc:spChg>
        <pc:spChg chg="del mod">
          <ac:chgData name="Katherine Wilson" userId="S::katherinem.wilson@utoronto.ca::494a782b-8e6f-46bb-8fbd-0c228675a8c6" providerId="AD" clId="Web-{4E43C95D-5D6D-24FD-DD9E-A36450C3C2E2}" dt="2023-05-18T03:02:54.991" v="2553"/>
          <ac:spMkLst>
            <pc:docMk/>
            <pc:sldMk cId="2425616720" sldId="293"/>
            <ac:spMk id="7" creationId="{EC3C5160-F67E-8AF6-88D5-CA13B591F497}"/>
          </ac:spMkLst>
        </pc:spChg>
        <pc:spChg chg="add del mod">
          <ac:chgData name="Katherine Wilson" userId="S::katherinem.wilson@utoronto.ca::494a782b-8e6f-46bb-8fbd-0c228675a8c6" providerId="AD" clId="Web-{4E43C95D-5D6D-24FD-DD9E-A36450C3C2E2}" dt="2023-05-18T03:03:19.070" v="2560"/>
          <ac:spMkLst>
            <pc:docMk/>
            <pc:sldMk cId="2425616720" sldId="293"/>
            <ac:spMk id="9" creationId="{3ED69686-74EC-BB66-F00F-89C4FDEDC7AB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3:06:47.636" v="2613" actId="1076"/>
          <ac:spMkLst>
            <pc:docMk/>
            <pc:sldMk cId="2425616720" sldId="293"/>
            <ac:spMk id="12" creationId="{22CA3B0F-3155-24AF-2DEA-6F6CC9670F1E}"/>
          </ac:spMkLst>
        </pc:spChg>
        <pc:picChg chg="add mod modCrop">
          <ac:chgData name="Katherine Wilson" userId="S::katherinem.wilson@utoronto.ca::494a782b-8e6f-46bb-8fbd-0c228675a8c6" providerId="AD" clId="Web-{4E43C95D-5D6D-24FD-DD9E-A36450C3C2E2}" dt="2023-05-18T03:06:50.073" v="2614" actId="1076"/>
          <ac:picMkLst>
            <pc:docMk/>
            <pc:sldMk cId="2425616720" sldId="293"/>
            <ac:picMk id="11" creationId="{2A176448-5F98-47FD-495B-2A0E0FA0727E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3:01:21.833" v="2510"/>
          <ac:picMkLst>
            <pc:docMk/>
            <pc:sldMk cId="2425616720" sldId="293"/>
            <ac:picMk id="17" creationId="{8F90858F-F2AC-D26F-0E33-4480C108CC62}"/>
          </ac:picMkLst>
        </pc:picChg>
      </pc:sldChg>
      <pc:sldChg chg="add del">
        <pc:chgData name="Katherine Wilson" userId="S::katherinem.wilson@utoronto.ca::494a782b-8e6f-46bb-8fbd-0c228675a8c6" providerId="AD" clId="Web-{4E43C95D-5D6D-24FD-DD9E-A36450C3C2E2}" dt="2023-05-18T03:29:46.240" v="2982"/>
        <pc:sldMkLst>
          <pc:docMk/>
          <pc:sldMk cId="1601430156" sldId="294"/>
        </pc:sldMkLst>
      </pc:sldChg>
      <pc:sldChg chg="add del">
        <pc:chgData name="Katherine Wilson" userId="S::katherinem.wilson@utoronto.ca::494a782b-8e6f-46bb-8fbd-0c228675a8c6" providerId="AD" clId="Web-{4E43C95D-5D6D-24FD-DD9E-A36450C3C2E2}" dt="2023-05-18T03:25:03.751" v="2880"/>
        <pc:sldMkLst>
          <pc:docMk/>
          <pc:sldMk cId="207407516" sldId="295"/>
        </pc:sldMkLst>
      </pc:sldChg>
      <pc:sldChg chg="add del">
        <pc:chgData name="Katherine Wilson" userId="S::katherinem.wilson@utoronto.ca::494a782b-8e6f-46bb-8fbd-0c228675a8c6" providerId="AD" clId="Web-{4E43C95D-5D6D-24FD-DD9E-A36450C3C2E2}" dt="2023-05-18T03:19:45.745" v="2800"/>
        <pc:sldMkLst>
          <pc:docMk/>
          <pc:sldMk cId="973004140" sldId="296"/>
        </pc:sldMkLst>
      </pc:sldChg>
      <pc:sldChg chg="add del">
        <pc:chgData name="Katherine Wilson" userId="S::katherinem.wilson@utoronto.ca::494a782b-8e6f-46bb-8fbd-0c228675a8c6" providerId="AD" clId="Web-{4E43C95D-5D6D-24FD-DD9E-A36450C3C2E2}" dt="2023-05-18T03:18:22.900" v="2783"/>
        <pc:sldMkLst>
          <pc:docMk/>
          <pc:sldMk cId="2247677406" sldId="297"/>
        </pc:sldMkLst>
      </pc:sldChg>
      <pc:sldChg chg="addSp delSp modSp add ord replId">
        <pc:chgData name="Katherine Wilson" userId="S::katherinem.wilson@utoronto.ca::494a782b-8e6f-46bb-8fbd-0c228675a8c6" providerId="AD" clId="Web-{4E43C95D-5D6D-24FD-DD9E-A36450C3C2E2}" dt="2023-05-18T03:30:03.787" v="2984"/>
        <pc:sldMkLst>
          <pc:docMk/>
          <pc:sldMk cId="2766992636" sldId="298"/>
        </pc:sldMkLst>
        <pc:spChg chg="mod">
          <ac:chgData name="Katherine Wilson" userId="S::katherinem.wilson@utoronto.ca::494a782b-8e6f-46bb-8fbd-0c228675a8c6" providerId="AD" clId="Web-{4E43C95D-5D6D-24FD-DD9E-A36450C3C2E2}" dt="2023-05-18T03:07:57.637" v="2633" actId="20577"/>
          <ac:spMkLst>
            <pc:docMk/>
            <pc:sldMk cId="2766992636" sldId="298"/>
            <ac:spMk id="5" creationId="{C1B3E5FA-B2B5-4F0C-04CA-B7B617D90DAA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3:17:18.180" v="2775" actId="20577"/>
          <ac:spMkLst>
            <pc:docMk/>
            <pc:sldMk cId="2766992636" sldId="298"/>
            <ac:spMk id="7" creationId="{B1911EF9-C80C-382C-B054-FD3334AA3212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3:18:14.275" v="2782" actId="1076"/>
          <ac:spMkLst>
            <pc:docMk/>
            <pc:sldMk cId="2766992636" sldId="298"/>
            <ac:spMk id="9" creationId="{9CD27AD2-C57A-E341-B1E2-E38974921C97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3:17:37.915" v="2777" actId="20577"/>
          <ac:spMkLst>
            <pc:docMk/>
            <pc:sldMk cId="2766992636" sldId="298"/>
            <ac:spMk id="10" creationId="{5B4FE558-E6FB-EE0D-A626-067CAB8717A2}"/>
          </ac:spMkLst>
        </pc:spChg>
        <pc:picChg chg="del">
          <ac:chgData name="Katherine Wilson" userId="S::katherinem.wilson@utoronto.ca::494a782b-8e6f-46bb-8fbd-0c228675a8c6" providerId="AD" clId="Web-{4E43C95D-5D6D-24FD-DD9E-A36450C3C2E2}" dt="2023-05-18T03:08:21.138" v="2635"/>
          <ac:picMkLst>
            <pc:docMk/>
            <pc:sldMk cId="2766992636" sldId="298"/>
            <ac:picMk id="2" creationId="{E72993D0-3B10-B779-2AB8-86A90B8043FA}"/>
          </ac:picMkLst>
        </pc:picChg>
        <pc:picChg chg="del">
          <ac:chgData name="Katherine Wilson" userId="S::katherinem.wilson@utoronto.ca::494a782b-8e6f-46bb-8fbd-0c228675a8c6" providerId="AD" clId="Web-{4E43C95D-5D6D-24FD-DD9E-A36450C3C2E2}" dt="2023-05-18T03:08:17.263" v="2634"/>
          <ac:picMkLst>
            <pc:docMk/>
            <pc:sldMk cId="2766992636" sldId="298"/>
            <ac:picMk id="4" creationId="{DCCD1916-E264-561E-5FA6-E24686BC8B1E}"/>
          </ac:picMkLst>
        </pc:picChg>
        <pc:picChg chg="add mod modCrop">
          <ac:chgData name="Katherine Wilson" userId="S::katherinem.wilson@utoronto.ca::494a782b-8e6f-46bb-8fbd-0c228675a8c6" providerId="AD" clId="Web-{4E43C95D-5D6D-24FD-DD9E-A36450C3C2E2}" dt="2023-05-18T03:18:06.868" v="2781" actId="1076"/>
          <ac:picMkLst>
            <pc:docMk/>
            <pc:sldMk cId="2766992636" sldId="298"/>
            <ac:picMk id="12" creationId="{D2AFF239-B544-160B-72E9-0109E598B3A0}"/>
          </ac:picMkLst>
        </pc:picChg>
      </pc:sldChg>
      <pc:sldChg chg="addSp delSp modSp add ord replId">
        <pc:chgData name="Katherine Wilson" userId="S::katherinem.wilson@utoronto.ca::494a782b-8e6f-46bb-8fbd-0c228675a8c6" providerId="AD" clId="Web-{4E43C95D-5D6D-24FD-DD9E-A36450C3C2E2}" dt="2023-05-18T03:29:59.193" v="2983"/>
        <pc:sldMkLst>
          <pc:docMk/>
          <pc:sldMk cId="3355640962" sldId="299"/>
        </pc:sldMkLst>
        <pc:spChg chg="mod">
          <ac:chgData name="Katherine Wilson" userId="S::katherinem.wilson@utoronto.ca::494a782b-8e6f-46bb-8fbd-0c228675a8c6" providerId="AD" clId="Web-{4E43C95D-5D6D-24FD-DD9E-A36450C3C2E2}" dt="2023-05-18T03:19:42.120" v="2799" actId="20577"/>
          <ac:spMkLst>
            <pc:docMk/>
            <pc:sldMk cId="3355640962" sldId="299"/>
            <ac:spMk id="5" creationId="{C1B3E5FA-B2B5-4F0C-04CA-B7B617D90DAA}"/>
          </ac:spMkLst>
        </pc:spChg>
        <pc:spChg chg="del">
          <ac:chgData name="Katherine Wilson" userId="S::katherinem.wilson@utoronto.ca::494a782b-8e6f-46bb-8fbd-0c228675a8c6" providerId="AD" clId="Web-{4E43C95D-5D6D-24FD-DD9E-A36450C3C2E2}" dt="2023-05-18T03:19:09.885" v="2787"/>
          <ac:spMkLst>
            <pc:docMk/>
            <pc:sldMk cId="3355640962" sldId="299"/>
            <ac:spMk id="7" creationId="{EC3C5160-F67E-8AF6-88D5-CA13B591F497}"/>
          </ac:spMkLst>
        </pc:spChg>
        <pc:cxnChg chg="add mod">
          <ac:chgData name="Katherine Wilson" userId="S::katherinem.wilson@utoronto.ca::494a782b-8e6f-46bb-8fbd-0c228675a8c6" providerId="AD" clId="Web-{4E43C95D-5D6D-24FD-DD9E-A36450C3C2E2}" dt="2023-05-18T03:19:26.776" v="2797" actId="1076"/>
          <ac:cxnSpMkLst>
            <pc:docMk/>
            <pc:sldMk cId="3355640962" sldId="299"/>
            <ac:cxnSpMk id="2" creationId="{F2B1CCBF-135A-EC57-7659-45C74128A133}"/>
          </ac:cxnSpMkLst>
        </pc:cxnChg>
      </pc:sldChg>
      <pc:sldChg chg="addSp delSp modSp add ord replId">
        <pc:chgData name="Katherine Wilson" userId="S::katherinem.wilson@utoronto.ca::494a782b-8e6f-46bb-8fbd-0c228675a8c6" providerId="AD" clId="Web-{4E43C95D-5D6D-24FD-DD9E-A36450C3C2E2}" dt="2023-05-18T03:24:55.797" v="2879" actId="1076"/>
        <pc:sldMkLst>
          <pc:docMk/>
          <pc:sldMk cId="1173961301" sldId="300"/>
        </pc:sldMkLst>
        <pc:spChg chg="mod">
          <ac:chgData name="Katherine Wilson" userId="S::katherinem.wilson@utoronto.ca::494a782b-8e6f-46bb-8fbd-0c228675a8c6" providerId="AD" clId="Web-{4E43C95D-5D6D-24FD-DD9E-A36450C3C2E2}" dt="2023-05-18T03:23:41.499" v="2868" actId="14100"/>
          <ac:spMkLst>
            <pc:docMk/>
            <pc:sldMk cId="1173961301" sldId="300"/>
            <ac:spMk id="4" creationId="{ED7E211D-0978-624E-3C72-9D23F171BC12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3:20:23.246" v="2806" actId="20577"/>
          <ac:spMkLst>
            <pc:docMk/>
            <pc:sldMk cId="1173961301" sldId="300"/>
            <ac:spMk id="5" creationId="{C1B3E5FA-B2B5-4F0C-04CA-B7B617D90DAA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3:24:53.110" v="2878" actId="1076"/>
          <ac:spMkLst>
            <pc:docMk/>
            <pc:sldMk cId="1173961301" sldId="300"/>
            <ac:spMk id="12" creationId="{22CA3B0F-3155-24AF-2DEA-6F6CC9670F1E}"/>
          </ac:spMkLst>
        </pc:spChg>
        <pc:picChg chg="add mod modCrop">
          <ac:chgData name="Katherine Wilson" userId="S::katherinem.wilson@utoronto.ca::494a782b-8e6f-46bb-8fbd-0c228675a8c6" providerId="AD" clId="Web-{4E43C95D-5D6D-24FD-DD9E-A36450C3C2E2}" dt="2023-05-18T03:24:55.797" v="2879" actId="1076"/>
          <ac:picMkLst>
            <pc:docMk/>
            <pc:sldMk cId="1173961301" sldId="300"/>
            <ac:picMk id="7" creationId="{56057BFD-71AE-4266-9F69-EC9DA732A0C2}"/>
          </ac:picMkLst>
        </pc:picChg>
        <pc:picChg chg="del mod">
          <ac:chgData name="Katherine Wilson" userId="S::katherinem.wilson@utoronto.ca::494a782b-8e6f-46bb-8fbd-0c228675a8c6" providerId="AD" clId="Web-{4E43C95D-5D6D-24FD-DD9E-A36450C3C2E2}" dt="2023-05-18T03:23:50.202" v="2870"/>
          <ac:picMkLst>
            <pc:docMk/>
            <pc:sldMk cId="1173961301" sldId="300"/>
            <ac:picMk id="11" creationId="{2A176448-5F98-47FD-495B-2A0E0FA0727E}"/>
          </ac:picMkLst>
        </pc:picChg>
      </pc:sldChg>
      <pc:sldChg chg="addSp delSp modSp add replId">
        <pc:chgData name="Katherine Wilson" userId="S::katherinem.wilson@utoronto.ca::494a782b-8e6f-46bb-8fbd-0c228675a8c6" providerId="AD" clId="Web-{4E43C95D-5D6D-24FD-DD9E-A36450C3C2E2}" dt="2023-05-18T03:29:43.537" v="2981" actId="1076"/>
        <pc:sldMkLst>
          <pc:docMk/>
          <pc:sldMk cId="1135910918" sldId="301"/>
        </pc:sldMkLst>
        <pc:spChg chg="mod">
          <ac:chgData name="Katherine Wilson" userId="S::katherinem.wilson@utoronto.ca::494a782b-8e6f-46bb-8fbd-0c228675a8c6" providerId="AD" clId="Web-{4E43C95D-5D6D-24FD-DD9E-A36450C3C2E2}" dt="2023-05-18T03:29:16.317" v="2973" actId="20577"/>
          <ac:spMkLst>
            <pc:docMk/>
            <pc:sldMk cId="1135910918" sldId="301"/>
            <ac:spMk id="4" creationId="{ED7E211D-0978-624E-3C72-9D23F171BC12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3:25:18.720" v="2888" actId="20577"/>
          <ac:spMkLst>
            <pc:docMk/>
            <pc:sldMk cId="1135910918" sldId="301"/>
            <ac:spMk id="5" creationId="{C1B3E5FA-B2B5-4F0C-04CA-B7B617D90DAA}"/>
          </ac:spMkLst>
        </pc:spChg>
        <pc:spChg chg="mod">
          <ac:chgData name="Katherine Wilson" userId="S::katherinem.wilson@utoronto.ca::494a782b-8e6f-46bb-8fbd-0c228675a8c6" providerId="AD" clId="Web-{4E43C95D-5D6D-24FD-DD9E-A36450C3C2E2}" dt="2023-05-18T03:29:35.943" v="2980" actId="14100"/>
          <ac:spMkLst>
            <pc:docMk/>
            <pc:sldMk cId="1135910918" sldId="301"/>
            <ac:spMk id="12" creationId="{22CA3B0F-3155-24AF-2DEA-6F6CC9670F1E}"/>
          </ac:spMkLst>
        </pc:spChg>
        <pc:picChg chg="del">
          <ac:chgData name="Katherine Wilson" userId="S::katherinem.wilson@utoronto.ca::494a782b-8e6f-46bb-8fbd-0c228675a8c6" providerId="AD" clId="Web-{4E43C95D-5D6D-24FD-DD9E-A36450C3C2E2}" dt="2023-05-18T03:26:20.455" v="2912"/>
          <ac:picMkLst>
            <pc:docMk/>
            <pc:sldMk cId="1135910918" sldId="301"/>
            <ac:picMk id="7" creationId="{56057BFD-71AE-4266-9F69-EC9DA732A0C2}"/>
          </ac:picMkLst>
        </pc:picChg>
        <pc:picChg chg="add mod">
          <ac:chgData name="Katherine Wilson" userId="S::katherinem.wilson@utoronto.ca::494a782b-8e6f-46bb-8fbd-0c228675a8c6" providerId="AD" clId="Web-{4E43C95D-5D6D-24FD-DD9E-A36450C3C2E2}" dt="2023-05-18T03:29:43.537" v="2981" actId="1076"/>
          <ac:picMkLst>
            <pc:docMk/>
            <pc:sldMk cId="1135910918" sldId="301"/>
            <ac:picMk id="8" creationId="{C3390B81-6958-2F1C-373E-F035498B305E}"/>
          </ac:picMkLst>
        </pc:picChg>
      </pc:sldChg>
      <pc:sldChg chg="addSp delSp modSp new add del">
        <pc:chgData name="Katherine Wilson" userId="S::katherinem.wilson@utoronto.ca::494a782b-8e6f-46bb-8fbd-0c228675a8c6" providerId="AD" clId="Web-{4E43C95D-5D6D-24FD-DD9E-A36450C3C2E2}" dt="2023-05-18T03:34:44.011" v="3020" actId="14100"/>
        <pc:sldMkLst>
          <pc:docMk/>
          <pc:sldMk cId="3536305548" sldId="302"/>
        </pc:sldMkLst>
        <pc:spChg chg="add mod">
          <ac:chgData name="Katherine Wilson" userId="S::katherinem.wilson@utoronto.ca::494a782b-8e6f-46bb-8fbd-0c228675a8c6" providerId="AD" clId="Web-{4E43C95D-5D6D-24FD-DD9E-A36450C3C2E2}" dt="2023-05-18T03:33:14.009" v="3003" actId="1076"/>
          <ac:spMkLst>
            <pc:docMk/>
            <pc:sldMk cId="3536305548" sldId="302"/>
            <ac:spMk id="14" creationId="{63E5B445-F03B-5F42-AFDE-A1FE46CB9E52}"/>
          </ac:spMkLst>
        </pc:spChg>
        <pc:spChg chg="add del">
          <ac:chgData name="Katherine Wilson" userId="S::katherinem.wilson@utoronto.ca::494a782b-8e6f-46bb-8fbd-0c228675a8c6" providerId="AD" clId="Web-{4E43C95D-5D6D-24FD-DD9E-A36450C3C2E2}" dt="2023-05-18T03:33:59.026" v="3009"/>
          <ac:spMkLst>
            <pc:docMk/>
            <pc:sldMk cId="3536305548" sldId="302"/>
            <ac:spMk id="16" creationId="{44B7BA40-9A11-CB3D-E26B-ECA955CD3D9C}"/>
          </ac:spMkLst>
        </pc:spChg>
        <pc:spChg chg="add mod">
          <ac:chgData name="Katherine Wilson" userId="S::katherinem.wilson@utoronto.ca::494a782b-8e6f-46bb-8fbd-0c228675a8c6" providerId="AD" clId="Web-{4E43C95D-5D6D-24FD-DD9E-A36450C3C2E2}" dt="2023-05-18T03:34:44.011" v="3020" actId="14100"/>
          <ac:spMkLst>
            <pc:docMk/>
            <pc:sldMk cId="3536305548" sldId="302"/>
            <ac:spMk id="18" creationId="{63F01F91-279F-A665-AF74-D00CDB1F60B4}"/>
          </ac:spMkLst>
        </pc:spChg>
        <pc:grpChg chg="add mod">
          <ac:chgData name="Katherine Wilson" userId="S::katherinem.wilson@utoronto.ca::494a782b-8e6f-46bb-8fbd-0c228675a8c6" providerId="AD" clId="Web-{4E43C95D-5D6D-24FD-DD9E-A36450C3C2E2}" dt="2023-05-18T03:33:18.587" v="3004" actId="1076"/>
          <ac:grpSpMkLst>
            <pc:docMk/>
            <pc:sldMk cId="3536305548" sldId="302"/>
            <ac:grpSpMk id="6" creationId="{091BC1C5-6F73-4EB2-FFDE-473DEE02A641}"/>
          </ac:grpSpMkLst>
        </pc:grpChg>
        <pc:grpChg chg="add mod">
          <ac:chgData name="Katherine Wilson" userId="S::katherinem.wilson@utoronto.ca::494a782b-8e6f-46bb-8fbd-0c228675a8c6" providerId="AD" clId="Web-{4E43C95D-5D6D-24FD-DD9E-A36450C3C2E2}" dt="2023-05-18T03:33:04.603" v="3001" actId="1076"/>
          <ac:grpSpMkLst>
            <pc:docMk/>
            <pc:sldMk cId="3536305548" sldId="302"/>
            <ac:grpSpMk id="9" creationId="{303875BC-0B20-D51B-B8E6-C39DC2727CBE}"/>
          </ac:grpSpMkLst>
        </pc:grpChg>
        <pc:grpChg chg="add del">
          <ac:chgData name="Katherine Wilson" userId="S::katherinem.wilson@utoronto.ca::494a782b-8e6f-46bb-8fbd-0c228675a8c6" providerId="AD" clId="Web-{4E43C95D-5D6D-24FD-DD9E-A36450C3C2E2}" dt="2023-05-18T03:32:07.242" v="2992"/>
          <ac:grpSpMkLst>
            <pc:docMk/>
            <pc:sldMk cId="3536305548" sldId="302"/>
            <ac:grpSpMk id="12" creationId="{48ABB27A-4F96-D33A-56C7-7E261CDF8866}"/>
          </ac:grpSpMkLst>
        </pc:grpChg>
        <pc:picChg chg="add">
          <ac:chgData name="Katherine Wilson" userId="S::katherinem.wilson@utoronto.ca::494a782b-8e6f-46bb-8fbd-0c228675a8c6" providerId="AD" clId="Web-{4E43C95D-5D6D-24FD-DD9E-A36450C3C2E2}" dt="2023-05-18T03:30:56.444" v="2987"/>
          <ac:picMkLst>
            <pc:docMk/>
            <pc:sldMk cId="3536305548" sldId="302"/>
            <ac:picMk id="3" creationId="{8150BECB-A79C-B721-46F0-0A7263DDBC40}"/>
          </ac:picMkLst>
        </pc:picChg>
      </pc:sldChg>
      <pc:sldMasterChg chg="add addSldLayout">
        <pc:chgData name="Katherine Wilson" userId="S::katherinem.wilson@utoronto.ca::494a782b-8e6f-46bb-8fbd-0c228675a8c6" providerId="AD" clId="Web-{4E43C95D-5D6D-24FD-DD9E-A36450C3C2E2}" dt="2023-05-18T02:09:46.201" v="1183"/>
        <pc:sldMasterMkLst>
          <pc:docMk/>
          <pc:sldMasterMk cId="4165656068" sldId="2147483672"/>
        </pc:sldMasterMkLst>
        <pc:sldLayoutChg chg="add">
          <pc:chgData name="Katherine Wilson" userId="S::katherinem.wilson@utoronto.ca::494a782b-8e6f-46bb-8fbd-0c228675a8c6" providerId="AD" clId="Web-{4E43C95D-5D6D-24FD-DD9E-A36450C3C2E2}" dt="2023-05-18T02:09:46.201" v="1183"/>
          <pc:sldLayoutMkLst>
            <pc:docMk/>
            <pc:sldMasterMk cId="4165656068" sldId="2147483672"/>
            <pc:sldLayoutMk cId="1542609216" sldId="2147483673"/>
          </pc:sldLayoutMkLst>
        </pc:sldLayoutChg>
        <pc:sldLayoutChg chg="add">
          <pc:chgData name="Katherine Wilson" userId="S::katherinem.wilson@utoronto.ca::494a782b-8e6f-46bb-8fbd-0c228675a8c6" providerId="AD" clId="Web-{4E43C95D-5D6D-24FD-DD9E-A36450C3C2E2}" dt="2023-05-18T02:09:46.201" v="1183"/>
          <pc:sldLayoutMkLst>
            <pc:docMk/>
            <pc:sldMasterMk cId="4165656068" sldId="2147483672"/>
            <pc:sldLayoutMk cId="1798185113" sldId="2147483674"/>
          </pc:sldLayoutMkLst>
        </pc:sldLayoutChg>
        <pc:sldLayoutChg chg="add">
          <pc:chgData name="Katherine Wilson" userId="S::katherinem.wilson@utoronto.ca::494a782b-8e6f-46bb-8fbd-0c228675a8c6" providerId="AD" clId="Web-{4E43C95D-5D6D-24FD-DD9E-A36450C3C2E2}" dt="2023-05-18T02:09:46.201" v="1183"/>
          <pc:sldLayoutMkLst>
            <pc:docMk/>
            <pc:sldMasterMk cId="4165656068" sldId="2147483672"/>
            <pc:sldLayoutMk cId="3548128133" sldId="2147483675"/>
          </pc:sldLayoutMkLst>
        </pc:sldLayoutChg>
        <pc:sldLayoutChg chg="add">
          <pc:chgData name="Katherine Wilson" userId="S::katherinem.wilson@utoronto.ca::494a782b-8e6f-46bb-8fbd-0c228675a8c6" providerId="AD" clId="Web-{4E43C95D-5D6D-24FD-DD9E-A36450C3C2E2}" dt="2023-05-18T02:09:46.201" v="1183"/>
          <pc:sldLayoutMkLst>
            <pc:docMk/>
            <pc:sldMasterMk cId="4165656068" sldId="2147483672"/>
            <pc:sldLayoutMk cId="1405596869" sldId="2147483676"/>
          </pc:sldLayoutMkLst>
        </pc:sldLayoutChg>
        <pc:sldLayoutChg chg="add">
          <pc:chgData name="Katherine Wilson" userId="S::katherinem.wilson@utoronto.ca::494a782b-8e6f-46bb-8fbd-0c228675a8c6" providerId="AD" clId="Web-{4E43C95D-5D6D-24FD-DD9E-A36450C3C2E2}" dt="2023-05-18T02:09:46.201" v="1183"/>
          <pc:sldLayoutMkLst>
            <pc:docMk/>
            <pc:sldMasterMk cId="4165656068" sldId="2147483672"/>
            <pc:sldLayoutMk cId="3896987353" sldId="2147483677"/>
          </pc:sldLayoutMkLst>
        </pc:sldLayoutChg>
        <pc:sldLayoutChg chg="add">
          <pc:chgData name="Katherine Wilson" userId="S::katherinem.wilson@utoronto.ca::494a782b-8e6f-46bb-8fbd-0c228675a8c6" providerId="AD" clId="Web-{4E43C95D-5D6D-24FD-DD9E-A36450C3C2E2}" dt="2023-05-18T02:09:46.201" v="1183"/>
          <pc:sldLayoutMkLst>
            <pc:docMk/>
            <pc:sldMasterMk cId="4165656068" sldId="2147483672"/>
            <pc:sldLayoutMk cId="36146740" sldId="2147483678"/>
          </pc:sldLayoutMkLst>
        </pc:sldLayoutChg>
        <pc:sldLayoutChg chg="add">
          <pc:chgData name="Katherine Wilson" userId="S::katherinem.wilson@utoronto.ca::494a782b-8e6f-46bb-8fbd-0c228675a8c6" providerId="AD" clId="Web-{4E43C95D-5D6D-24FD-DD9E-A36450C3C2E2}" dt="2023-05-18T02:09:46.201" v="1183"/>
          <pc:sldLayoutMkLst>
            <pc:docMk/>
            <pc:sldMasterMk cId="4165656068" sldId="2147483672"/>
            <pc:sldLayoutMk cId="3441876980" sldId="2147483679"/>
          </pc:sldLayoutMkLst>
        </pc:sldLayoutChg>
        <pc:sldLayoutChg chg="add">
          <pc:chgData name="Katherine Wilson" userId="S::katherinem.wilson@utoronto.ca::494a782b-8e6f-46bb-8fbd-0c228675a8c6" providerId="AD" clId="Web-{4E43C95D-5D6D-24FD-DD9E-A36450C3C2E2}" dt="2023-05-18T02:09:46.201" v="1183"/>
          <pc:sldLayoutMkLst>
            <pc:docMk/>
            <pc:sldMasterMk cId="4165656068" sldId="2147483672"/>
            <pc:sldLayoutMk cId="261490988" sldId="2147483680"/>
          </pc:sldLayoutMkLst>
        </pc:sldLayoutChg>
        <pc:sldLayoutChg chg="add">
          <pc:chgData name="Katherine Wilson" userId="S::katherinem.wilson@utoronto.ca::494a782b-8e6f-46bb-8fbd-0c228675a8c6" providerId="AD" clId="Web-{4E43C95D-5D6D-24FD-DD9E-A36450C3C2E2}" dt="2023-05-18T02:09:46.201" v="1183"/>
          <pc:sldLayoutMkLst>
            <pc:docMk/>
            <pc:sldMasterMk cId="4165656068" sldId="2147483672"/>
            <pc:sldLayoutMk cId="428328631" sldId="2147483681"/>
          </pc:sldLayoutMkLst>
        </pc:sldLayoutChg>
        <pc:sldLayoutChg chg="add">
          <pc:chgData name="Katherine Wilson" userId="S::katherinem.wilson@utoronto.ca::494a782b-8e6f-46bb-8fbd-0c228675a8c6" providerId="AD" clId="Web-{4E43C95D-5D6D-24FD-DD9E-A36450C3C2E2}" dt="2023-05-18T02:09:46.201" v="1183"/>
          <pc:sldLayoutMkLst>
            <pc:docMk/>
            <pc:sldMasterMk cId="4165656068" sldId="2147483672"/>
            <pc:sldLayoutMk cId="3717698797" sldId="2147483682"/>
          </pc:sldLayoutMkLst>
        </pc:sldLayoutChg>
        <pc:sldLayoutChg chg="add">
          <pc:chgData name="Katherine Wilson" userId="S::katherinem.wilson@utoronto.ca::494a782b-8e6f-46bb-8fbd-0c228675a8c6" providerId="AD" clId="Web-{4E43C95D-5D6D-24FD-DD9E-A36450C3C2E2}" dt="2023-05-18T02:09:46.201" v="1183"/>
          <pc:sldLayoutMkLst>
            <pc:docMk/>
            <pc:sldMasterMk cId="4165656068" sldId="2147483672"/>
            <pc:sldLayoutMk cId="583668765" sldId="2147483683"/>
          </pc:sldLayoutMkLst>
        </pc:sldLayoutChg>
      </pc:sldMasterChg>
    </pc:docChg>
  </pc:docChgLst>
  <pc:docChgLst>
    <pc:chgData name="Katherine Wilson" userId="S::katherinem.wilson@utoronto.ca::494a782b-8e6f-46bb-8fbd-0c228675a8c6" providerId="AD" clId="Web-{99E66389-243C-96E2-8E6B-C9872E282701}"/>
    <pc:docChg chg="addSld modSld">
      <pc:chgData name="Katherine Wilson" userId="S::katherinem.wilson@utoronto.ca::494a782b-8e6f-46bb-8fbd-0c228675a8c6" providerId="AD" clId="Web-{99E66389-243C-96E2-8E6B-C9872E282701}" dt="2023-05-24T01:30:01.245" v="122"/>
      <pc:docMkLst>
        <pc:docMk/>
      </pc:docMkLst>
      <pc:sldChg chg="addSp modSp">
        <pc:chgData name="Katherine Wilson" userId="S::katherinem.wilson@utoronto.ca::494a782b-8e6f-46bb-8fbd-0c228675a8c6" providerId="AD" clId="Web-{99E66389-243C-96E2-8E6B-C9872E282701}" dt="2023-05-24T01:17:12.248" v="30"/>
        <pc:sldMkLst>
          <pc:docMk/>
          <pc:sldMk cId="0" sldId="258"/>
        </pc:sldMkLst>
        <pc:spChg chg="mod">
          <ac:chgData name="Katherine Wilson" userId="S::katherinem.wilson@utoronto.ca::494a782b-8e6f-46bb-8fbd-0c228675a8c6" providerId="AD" clId="Web-{99E66389-243C-96E2-8E6B-C9872E282701}" dt="2023-05-24T01:17:12.248" v="30"/>
          <ac:spMkLst>
            <pc:docMk/>
            <pc:sldMk cId="0" sldId="258"/>
            <ac:spMk id="11" creationId="{00000000-0000-0000-0000-000000000000}"/>
          </ac:spMkLst>
        </pc:spChg>
        <pc:spChg chg="mod">
          <ac:chgData name="Katherine Wilson" userId="S::katherinem.wilson@utoronto.ca::494a782b-8e6f-46bb-8fbd-0c228675a8c6" providerId="AD" clId="Web-{99E66389-243C-96E2-8E6B-C9872E282701}" dt="2023-05-24T01:17:12.248" v="29"/>
          <ac:spMkLst>
            <pc:docMk/>
            <pc:sldMk cId="0" sldId="258"/>
            <ac:spMk id="12" creationId="{00000000-0000-0000-0000-000000000000}"/>
          </ac:spMkLst>
        </pc:spChg>
        <pc:spChg chg="mod">
          <ac:chgData name="Katherine Wilson" userId="S::katherinem.wilson@utoronto.ca::494a782b-8e6f-46bb-8fbd-0c228675a8c6" providerId="AD" clId="Web-{99E66389-243C-96E2-8E6B-C9872E282701}" dt="2023-05-24T01:16:30.341" v="24" actId="1076"/>
          <ac:spMkLst>
            <pc:docMk/>
            <pc:sldMk cId="0" sldId="258"/>
            <ac:spMk id="19" creationId="{00000000-0000-0000-0000-000000000000}"/>
          </ac:spMkLst>
        </pc:spChg>
        <pc:grpChg chg="mod">
          <ac:chgData name="Katherine Wilson" userId="S::katherinem.wilson@utoronto.ca::494a782b-8e6f-46bb-8fbd-0c228675a8c6" providerId="AD" clId="Web-{99E66389-243C-96E2-8E6B-C9872E282701}" dt="2023-05-24T01:15:40.465" v="13" actId="1076"/>
          <ac:grpSpMkLst>
            <pc:docMk/>
            <pc:sldMk cId="0" sldId="258"/>
            <ac:grpSpMk id="6" creationId="{00000000-0000-0000-0000-000000000000}"/>
          </ac:grpSpMkLst>
        </pc:grpChg>
        <pc:grpChg chg="add mod">
          <ac:chgData name="Katherine Wilson" userId="S::katherinem.wilson@utoronto.ca::494a782b-8e6f-46bb-8fbd-0c228675a8c6" providerId="AD" clId="Web-{99E66389-243C-96E2-8E6B-C9872E282701}" dt="2023-05-24T01:16:23.341" v="23" actId="1076"/>
          <ac:grpSpMkLst>
            <pc:docMk/>
            <pc:sldMk cId="0" sldId="258"/>
            <ac:grpSpMk id="9" creationId="{9E590067-DC31-0FAD-706B-9CB650615400}"/>
          </ac:grpSpMkLst>
        </pc:grpChg>
        <pc:grpChg chg="mod">
          <ac:chgData name="Katherine Wilson" userId="S::katherinem.wilson@utoronto.ca::494a782b-8e6f-46bb-8fbd-0c228675a8c6" providerId="AD" clId="Web-{99E66389-243C-96E2-8E6B-C9872E282701}" dt="2023-05-24T01:14:13.417" v="3" actId="14100"/>
          <ac:grpSpMkLst>
            <pc:docMk/>
            <pc:sldMk cId="0" sldId="258"/>
            <ac:grpSpMk id="10" creationId="{00000000-0000-0000-0000-000000000000}"/>
          </ac:grpSpMkLst>
        </pc:grpChg>
        <pc:picChg chg="mod">
          <ac:chgData name="Katherine Wilson" userId="S::katherinem.wilson@utoronto.ca::494a782b-8e6f-46bb-8fbd-0c228675a8c6" providerId="AD" clId="Web-{99E66389-243C-96E2-8E6B-C9872E282701}" dt="2023-05-24T01:17:12.248" v="28"/>
          <ac:picMkLst>
            <pc:docMk/>
            <pc:sldMk cId="0" sldId="258"/>
            <ac:picMk id="13" creationId="{00000000-0000-0000-0000-000000000000}"/>
          </ac:picMkLst>
        </pc:picChg>
      </pc:sldChg>
      <pc:sldChg chg="delSp modSp">
        <pc:chgData name="Katherine Wilson" userId="S::katherinem.wilson@utoronto.ca::494a782b-8e6f-46bb-8fbd-0c228675a8c6" providerId="AD" clId="Web-{99E66389-243C-96E2-8E6B-C9872E282701}" dt="2023-05-24T01:18:54.656" v="48" actId="1076"/>
        <pc:sldMkLst>
          <pc:docMk/>
          <pc:sldMk cId="0" sldId="259"/>
        </pc:sldMkLst>
        <pc:grpChg chg="del mod">
          <ac:chgData name="Katherine Wilson" userId="S::katherinem.wilson@utoronto.ca::494a782b-8e6f-46bb-8fbd-0c228675a8c6" providerId="AD" clId="Web-{99E66389-243C-96E2-8E6B-C9872E282701}" dt="2023-05-24T01:18:52.109" v="47"/>
          <ac:grpSpMkLst>
            <pc:docMk/>
            <pc:sldMk cId="0" sldId="259"/>
            <ac:grpSpMk id="17" creationId="{00000000-0000-0000-0000-000000000000}"/>
          </ac:grpSpMkLst>
        </pc:grpChg>
        <pc:grpChg chg="topLvl">
          <ac:chgData name="Katherine Wilson" userId="S::katherinem.wilson@utoronto.ca::494a782b-8e6f-46bb-8fbd-0c228675a8c6" providerId="AD" clId="Web-{99E66389-243C-96E2-8E6B-C9872E282701}" dt="2023-05-24T01:18:52.109" v="47"/>
          <ac:grpSpMkLst>
            <pc:docMk/>
            <pc:sldMk cId="0" sldId="259"/>
            <ac:grpSpMk id="18" creationId="{00000000-0000-0000-0000-000000000000}"/>
          </ac:grpSpMkLst>
        </pc:grpChg>
        <pc:picChg chg="mod topLvl">
          <ac:chgData name="Katherine Wilson" userId="S::katherinem.wilson@utoronto.ca::494a782b-8e6f-46bb-8fbd-0c228675a8c6" providerId="AD" clId="Web-{99E66389-243C-96E2-8E6B-C9872E282701}" dt="2023-05-24T01:18:54.656" v="48" actId="1076"/>
          <ac:picMkLst>
            <pc:docMk/>
            <pc:sldMk cId="0" sldId="259"/>
            <ac:picMk id="21" creationId="{00000000-0000-0000-0000-000000000000}"/>
          </ac:picMkLst>
        </pc:picChg>
      </pc:sldChg>
      <pc:sldChg chg="addSp delSp modSp">
        <pc:chgData name="Katherine Wilson" userId="S::katherinem.wilson@utoronto.ca::494a782b-8e6f-46bb-8fbd-0c228675a8c6" providerId="AD" clId="Web-{99E66389-243C-96E2-8E6B-C9872E282701}" dt="2023-05-24T01:23:22.567" v="88" actId="1076"/>
        <pc:sldMkLst>
          <pc:docMk/>
          <pc:sldMk cId="1587577092" sldId="300"/>
        </pc:sldMkLst>
        <pc:spChg chg="mod">
          <ac:chgData name="Katherine Wilson" userId="S::katherinem.wilson@utoronto.ca::494a782b-8e6f-46bb-8fbd-0c228675a8c6" providerId="AD" clId="Web-{99E66389-243C-96E2-8E6B-C9872E282701}" dt="2023-05-24T01:22:12.097" v="79" actId="1076"/>
          <ac:spMkLst>
            <pc:docMk/>
            <pc:sldMk cId="1587577092" sldId="300"/>
            <ac:spMk id="20" creationId="{00000000-0000-0000-0000-000000000000}"/>
          </ac:spMkLst>
        </pc:spChg>
        <pc:spChg chg="mod">
          <ac:chgData name="Katherine Wilson" userId="S::katherinem.wilson@utoronto.ca::494a782b-8e6f-46bb-8fbd-0c228675a8c6" providerId="AD" clId="Web-{99E66389-243C-96E2-8E6B-C9872E282701}" dt="2023-05-24T01:20:35.252" v="66" actId="14100"/>
          <ac:spMkLst>
            <pc:docMk/>
            <pc:sldMk cId="1587577092" sldId="300"/>
            <ac:spMk id="25" creationId="{D8CF442B-FD78-F25A-B405-DC171B3DE3A3}"/>
          </ac:spMkLst>
        </pc:spChg>
        <pc:grpChg chg="mod">
          <ac:chgData name="Katherine Wilson" userId="S::katherinem.wilson@utoronto.ca::494a782b-8e6f-46bb-8fbd-0c228675a8c6" providerId="AD" clId="Web-{99E66389-243C-96E2-8E6B-C9872E282701}" dt="2023-05-24T01:21:26.612" v="73" actId="1076"/>
          <ac:grpSpMkLst>
            <pc:docMk/>
            <pc:sldMk cId="1587577092" sldId="300"/>
            <ac:grpSpMk id="2" creationId="{00000000-0000-0000-0000-000000000000}"/>
          </ac:grpSpMkLst>
        </pc:grpChg>
        <pc:grpChg chg="mod">
          <ac:chgData name="Katherine Wilson" userId="S::katherinem.wilson@utoronto.ca::494a782b-8e6f-46bb-8fbd-0c228675a8c6" providerId="AD" clId="Web-{99E66389-243C-96E2-8E6B-C9872E282701}" dt="2023-05-24T01:21:51.675" v="75" actId="1076"/>
          <ac:grpSpMkLst>
            <pc:docMk/>
            <pc:sldMk cId="1587577092" sldId="300"/>
            <ac:grpSpMk id="4" creationId="{00000000-0000-0000-0000-000000000000}"/>
          </ac:grpSpMkLst>
        </pc:grpChg>
        <pc:grpChg chg="mod">
          <ac:chgData name="Katherine Wilson" userId="S::katherinem.wilson@utoronto.ca::494a782b-8e6f-46bb-8fbd-0c228675a8c6" providerId="AD" clId="Web-{99E66389-243C-96E2-8E6B-C9872E282701}" dt="2023-05-24T01:23:22.567" v="88" actId="1076"/>
          <ac:grpSpMkLst>
            <pc:docMk/>
            <pc:sldMk cId="1587577092" sldId="300"/>
            <ac:grpSpMk id="6" creationId="{00000000-0000-0000-0000-000000000000}"/>
          </ac:grpSpMkLst>
        </pc:grpChg>
        <pc:grpChg chg="add del mod">
          <ac:chgData name="Katherine Wilson" userId="S::katherinem.wilson@utoronto.ca::494a782b-8e6f-46bb-8fbd-0c228675a8c6" providerId="AD" clId="Web-{99E66389-243C-96E2-8E6B-C9872E282701}" dt="2023-05-24T01:18:39.453" v="44"/>
          <ac:grpSpMkLst>
            <pc:docMk/>
            <pc:sldMk cId="1587577092" sldId="300"/>
            <ac:grpSpMk id="23" creationId="{7115E2AF-06E5-97D3-2E19-5A6921D0AA02}"/>
          </ac:grpSpMkLst>
        </pc:grpChg>
        <pc:grpChg chg="add mod ord topLvl">
          <ac:chgData name="Katherine Wilson" userId="S::katherinem.wilson@utoronto.ca::494a782b-8e6f-46bb-8fbd-0c228675a8c6" providerId="AD" clId="Web-{99E66389-243C-96E2-8E6B-C9872E282701}" dt="2023-05-24T01:20:01.954" v="59"/>
          <ac:grpSpMkLst>
            <pc:docMk/>
            <pc:sldMk cId="1587577092" sldId="300"/>
            <ac:grpSpMk id="27" creationId="{87371601-96B7-4115-2430-3B3E914619AA}"/>
          </ac:grpSpMkLst>
        </pc:grpChg>
        <pc:grpChg chg="add del mod">
          <ac:chgData name="Katherine Wilson" userId="S::katherinem.wilson@utoronto.ca::494a782b-8e6f-46bb-8fbd-0c228675a8c6" providerId="AD" clId="Web-{99E66389-243C-96E2-8E6B-C9872E282701}" dt="2023-05-24T01:20:01.954" v="59"/>
          <ac:grpSpMkLst>
            <pc:docMk/>
            <pc:sldMk cId="1587577092" sldId="300"/>
            <ac:grpSpMk id="28" creationId="{2CCAFE6F-B902-E1BB-5591-71A733199697}"/>
          </ac:grpSpMkLst>
        </pc:grpChg>
        <pc:grpChg chg="add mod">
          <ac:chgData name="Katherine Wilson" userId="S::katherinem.wilson@utoronto.ca::494a782b-8e6f-46bb-8fbd-0c228675a8c6" providerId="AD" clId="Web-{99E66389-243C-96E2-8E6B-C9872E282701}" dt="2023-05-24T01:23:02.816" v="86" actId="1076"/>
          <ac:grpSpMkLst>
            <pc:docMk/>
            <pc:sldMk cId="1587577092" sldId="300"/>
            <ac:grpSpMk id="29" creationId="{4474A915-2563-7B0F-634F-27180A8B35CC}"/>
          </ac:grpSpMkLst>
        </pc:grpChg>
        <pc:picChg chg="add del mod">
          <ac:chgData name="Katherine Wilson" userId="S::katherinem.wilson@utoronto.ca::494a782b-8e6f-46bb-8fbd-0c228675a8c6" providerId="AD" clId="Web-{99E66389-243C-96E2-8E6B-C9872E282701}" dt="2023-05-24T01:17:59.202" v="33"/>
          <ac:picMkLst>
            <pc:docMk/>
            <pc:sldMk cId="1587577092" sldId="300"/>
            <ac:picMk id="13" creationId="{CDD0E78F-E594-1186-D717-455F5770DB78}"/>
          </ac:picMkLst>
        </pc:picChg>
        <pc:picChg chg="ord">
          <ac:chgData name="Katherine Wilson" userId="S::katherinem.wilson@utoronto.ca::494a782b-8e6f-46bb-8fbd-0c228675a8c6" providerId="AD" clId="Web-{99E66389-243C-96E2-8E6B-C9872E282701}" dt="2023-05-24T01:18:21.984" v="37"/>
          <ac:picMkLst>
            <pc:docMk/>
            <pc:sldMk cId="1587577092" sldId="300"/>
            <ac:picMk id="16" creationId="{2A29C711-31D1-E3F7-4DBA-0E30C116079B}"/>
          </ac:picMkLst>
        </pc:picChg>
        <pc:picChg chg="mod ord topLvl">
          <ac:chgData name="Katherine Wilson" userId="S::katherinem.wilson@utoronto.ca::494a782b-8e6f-46bb-8fbd-0c228675a8c6" providerId="AD" clId="Web-{99E66389-243C-96E2-8E6B-C9872E282701}" dt="2023-05-24T01:20:19.783" v="62" actId="1076"/>
          <ac:picMkLst>
            <pc:docMk/>
            <pc:sldMk cId="1587577092" sldId="300"/>
            <ac:picMk id="17" creationId="{00000000-0000-0000-0000-000000000000}"/>
          </ac:picMkLst>
        </pc:picChg>
      </pc:sldChg>
      <pc:sldChg chg="addSp delSp modSp add replId">
        <pc:chgData name="Katherine Wilson" userId="S::katherinem.wilson@utoronto.ca::494a782b-8e6f-46bb-8fbd-0c228675a8c6" providerId="AD" clId="Web-{99E66389-243C-96E2-8E6B-C9872E282701}" dt="2023-05-24T01:26:19.601" v="98" actId="1076"/>
        <pc:sldMkLst>
          <pc:docMk/>
          <pc:sldMk cId="3775147935" sldId="301"/>
        </pc:sldMkLst>
        <pc:spChg chg="add">
          <ac:chgData name="Katherine Wilson" userId="S::katherinem.wilson@utoronto.ca::494a782b-8e6f-46bb-8fbd-0c228675a8c6" providerId="AD" clId="Web-{99E66389-243C-96E2-8E6B-C9872E282701}" dt="2023-05-24T01:25:50.585" v="93"/>
          <ac:spMkLst>
            <pc:docMk/>
            <pc:sldMk cId="3775147935" sldId="301"/>
            <ac:spMk id="19" creationId="{8EE5A7B9-AA48-F4D3-7364-45D68FB5AF53}"/>
          </ac:spMkLst>
        </pc:spChg>
        <pc:spChg chg="add">
          <ac:chgData name="Katherine Wilson" userId="S::katherinem.wilson@utoronto.ca::494a782b-8e6f-46bb-8fbd-0c228675a8c6" providerId="AD" clId="Web-{99E66389-243C-96E2-8E6B-C9872E282701}" dt="2023-05-24T01:25:50.585" v="93"/>
          <ac:spMkLst>
            <pc:docMk/>
            <pc:sldMk cId="3775147935" sldId="301"/>
            <ac:spMk id="22" creationId="{AA5B6609-26B8-4C47-50D8-E88AD90797E6}"/>
          </ac:spMkLst>
        </pc:spChg>
        <pc:spChg chg="add">
          <ac:chgData name="Katherine Wilson" userId="S::katherinem.wilson@utoronto.ca::494a782b-8e6f-46bb-8fbd-0c228675a8c6" providerId="AD" clId="Web-{99E66389-243C-96E2-8E6B-C9872E282701}" dt="2023-05-24T01:25:50.585" v="93"/>
          <ac:spMkLst>
            <pc:docMk/>
            <pc:sldMk cId="3775147935" sldId="301"/>
            <ac:spMk id="23" creationId="{BD34556D-CD6C-8DCB-BC01-9FD7FDC07609}"/>
          </ac:spMkLst>
        </pc:spChg>
        <pc:grpChg chg="mod">
          <ac:chgData name="Katherine Wilson" userId="S::katherinem.wilson@utoronto.ca::494a782b-8e6f-46bb-8fbd-0c228675a8c6" providerId="AD" clId="Web-{99E66389-243C-96E2-8E6B-C9872E282701}" dt="2023-05-24T01:26:19.601" v="98" actId="1076"/>
          <ac:grpSpMkLst>
            <pc:docMk/>
            <pc:sldMk cId="3775147935" sldId="301"/>
            <ac:grpSpMk id="4" creationId="{00000000-0000-0000-0000-000000000000}"/>
          </ac:grpSpMkLst>
        </pc:grpChg>
        <pc:grpChg chg="mod">
          <ac:chgData name="Katherine Wilson" userId="S::katherinem.wilson@utoronto.ca::494a782b-8e6f-46bb-8fbd-0c228675a8c6" providerId="AD" clId="Web-{99E66389-243C-96E2-8E6B-C9872E282701}" dt="2023-05-24T01:25:18.459" v="92" actId="14100"/>
          <ac:grpSpMkLst>
            <pc:docMk/>
            <pc:sldMk cId="3775147935" sldId="301"/>
            <ac:grpSpMk id="6" creationId="{00000000-0000-0000-0000-000000000000}"/>
          </ac:grpSpMkLst>
        </pc:grpChg>
        <pc:grpChg chg="add del">
          <ac:chgData name="Katherine Wilson" userId="S::katherinem.wilson@utoronto.ca::494a782b-8e6f-46bb-8fbd-0c228675a8c6" providerId="AD" clId="Web-{99E66389-243C-96E2-8E6B-C9872E282701}" dt="2023-05-24T01:26:12.164" v="97"/>
          <ac:grpSpMkLst>
            <pc:docMk/>
            <pc:sldMk cId="3775147935" sldId="301"/>
            <ac:grpSpMk id="13" creationId="{5B03DAD2-A8EA-2940-3AF4-D9C7645FC7A2}"/>
          </ac:grpSpMkLst>
        </pc:grpChg>
        <pc:grpChg chg="add del">
          <ac:chgData name="Katherine Wilson" userId="S::katherinem.wilson@utoronto.ca::494a782b-8e6f-46bb-8fbd-0c228675a8c6" providerId="AD" clId="Web-{99E66389-243C-96E2-8E6B-C9872E282701}" dt="2023-05-24T01:26:09.726" v="96"/>
          <ac:grpSpMkLst>
            <pc:docMk/>
            <pc:sldMk cId="3775147935" sldId="301"/>
            <ac:grpSpMk id="14" creationId="{46BE677D-D67C-B4B7-E858-32EB96C19F9D}"/>
          </ac:grpSpMkLst>
        </pc:grpChg>
        <pc:grpChg chg="add">
          <ac:chgData name="Katherine Wilson" userId="S::katherinem.wilson@utoronto.ca::494a782b-8e6f-46bb-8fbd-0c228675a8c6" providerId="AD" clId="Web-{99E66389-243C-96E2-8E6B-C9872E282701}" dt="2023-05-24T01:25:50.585" v="93"/>
          <ac:grpSpMkLst>
            <pc:docMk/>
            <pc:sldMk cId="3775147935" sldId="301"/>
            <ac:grpSpMk id="15" creationId="{2CA87EB3-AE37-F4C3-DA22-56F06C88455E}"/>
          </ac:grpSpMkLst>
        </pc:grpChg>
        <pc:grpChg chg="topLvl">
          <ac:chgData name="Katherine Wilson" userId="S::katherinem.wilson@utoronto.ca::494a782b-8e6f-46bb-8fbd-0c228675a8c6" providerId="AD" clId="Web-{99E66389-243C-96E2-8E6B-C9872E282701}" dt="2023-05-24T01:24:16.896" v="90"/>
          <ac:grpSpMkLst>
            <pc:docMk/>
            <pc:sldMk cId="3775147935" sldId="301"/>
            <ac:grpSpMk id="27" creationId="{87371601-96B7-4115-2430-3B3E914619AA}"/>
          </ac:grpSpMkLst>
        </pc:grpChg>
        <pc:grpChg chg="del">
          <ac:chgData name="Katherine Wilson" userId="S::katherinem.wilson@utoronto.ca::494a782b-8e6f-46bb-8fbd-0c228675a8c6" providerId="AD" clId="Web-{99E66389-243C-96E2-8E6B-C9872E282701}" dt="2023-05-24T01:24:16.896" v="90"/>
          <ac:grpSpMkLst>
            <pc:docMk/>
            <pc:sldMk cId="3775147935" sldId="301"/>
            <ac:grpSpMk id="29" creationId="{4474A915-2563-7B0F-634F-27180A8B35CC}"/>
          </ac:grpSpMkLst>
        </pc:grpChg>
        <pc:picChg chg="add">
          <ac:chgData name="Katherine Wilson" userId="S::katherinem.wilson@utoronto.ca::494a782b-8e6f-46bb-8fbd-0c228675a8c6" providerId="AD" clId="Web-{99E66389-243C-96E2-8E6B-C9872E282701}" dt="2023-05-24T01:25:50.585" v="93"/>
          <ac:picMkLst>
            <pc:docMk/>
            <pc:sldMk cId="3775147935" sldId="301"/>
            <ac:picMk id="16" creationId="{E91B7D7B-CE75-50B2-8DD3-DD28191D15DA}"/>
          </ac:picMkLst>
        </pc:picChg>
        <pc:picChg chg="mod topLvl">
          <ac:chgData name="Katherine Wilson" userId="S::katherinem.wilson@utoronto.ca::494a782b-8e6f-46bb-8fbd-0c228675a8c6" providerId="AD" clId="Web-{99E66389-243C-96E2-8E6B-C9872E282701}" dt="2023-05-24T01:24:41.865" v="91"/>
          <ac:picMkLst>
            <pc:docMk/>
            <pc:sldMk cId="3775147935" sldId="301"/>
            <ac:picMk id="17" creationId="{00000000-0000-0000-0000-000000000000}"/>
          </ac:picMkLst>
        </pc:picChg>
      </pc:sldChg>
      <pc:sldChg chg="addSp delSp modSp add replId">
        <pc:chgData name="Katherine Wilson" userId="S::katherinem.wilson@utoronto.ca::494a782b-8e6f-46bb-8fbd-0c228675a8c6" providerId="AD" clId="Web-{99E66389-243C-96E2-8E6B-C9872E282701}" dt="2023-05-24T01:30:01.245" v="122"/>
        <pc:sldMkLst>
          <pc:docMk/>
          <pc:sldMk cId="3557448423" sldId="302"/>
        </pc:sldMkLst>
        <pc:spChg chg="add mod">
          <ac:chgData name="Katherine Wilson" userId="S::katherinem.wilson@utoronto.ca::494a782b-8e6f-46bb-8fbd-0c228675a8c6" providerId="AD" clId="Web-{99E66389-243C-96E2-8E6B-C9872E282701}" dt="2023-05-24T01:29:55.370" v="121"/>
          <ac:spMkLst>
            <pc:docMk/>
            <pc:sldMk cId="3557448423" sldId="302"/>
            <ac:spMk id="13" creationId="{4F726453-9AA5-7331-889A-62B5A32D6C36}"/>
          </ac:spMkLst>
        </pc:spChg>
        <pc:spChg chg="add del mod">
          <ac:chgData name="Katherine Wilson" userId="S::katherinem.wilson@utoronto.ca::494a782b-8e6f-46bb-8fbd-0c228675a8c6" providerId="AD" clId="Web-{99E66389-243C-96E2-8E6B-C9872E282701}" dt="2023-05-24T01:29:20.307" v="111"/>
          <ac:spMkLst>
            <pc:docMk/>
            <pc:sldMk cId="3557448423" sldId="302"/>
            <ac:spMk id="14" creationId="{B6B5EC73-C9C8-02DB-44AF-C6D305F89713}"/>
          </ac:spMkLst>
        </pc:spChg>
        <pc:spChg chg="add mod">
          <ac:chgData name="Katherine Wilson" userId="S::katherinem.wilson@utoronto.ca::494a782b-8e6f-46bb-8fbd-0c228675a8c6" providerId="AD" clId="Web-{99E66389-243C-96E2-8E6B-C9872E282701}" dt="2023-05-24T01:30:01.245" v="122"/>
          <ac:spMkLst>
            <pc:docMk/>
            <pc:sldMk cId="3557448423" sldId="302"/>
            <ac:spMk id="15" creationId="{49D4C566-FED0-0DD9-7BF9-977BB5CF6693}"/>
          </ac:spMkLst>
        </pc:spChg>
        <pc:spChg chg="add mod">
          <ac:chgData name="Katherine Wilson" userId="S::katherinem.wilson@utoronto.ca::494a782b-8e6f-46bb-8fbd-0c228675a8c6" providerId="AD" clId="Web-{99E66389-243C-96E2-8E6B-C9872E282701}" dt="2023-05-24T01:29:30.479" v="115" actId="1076"/>
          <ac:spMkLst>
            <pc:docMk/>
            <pc:sldMk cId="3557448423" sldId="302"/>
            <ac:spMk id="16" creationId="{882080E1-9B29-2AE4-9CE5-3B93057809BA}"/>
          </ac:spMkLst>
        </pc:spChg>
        <pc:spChg chg="add mod">
          <ac:chgData name="Katherine Wilson" userId="S::katherinem.wilson@utoronto.ca::494a782b-8e6f-46bb-8fbd-0c228675a8c6" providerId="AD" clId="Web-{99E66389-243C-96E2-8E6B-C9872E282701}" dt="2023-05-24T01:29:34.339" v="117" actId="1076"/>
          <ac:spMkLst>
            <pc:docMk/>
            <pc:sldMk cId="3557448423" sldId="302"/>
            <ac:spMk id="19" creationId="{A9B6382F-646F-E8EF-1257-978F48C25D23}"/>
          </ac:spMkLst>
        </pc:spChg>
        <pc:spChg chg="mod">
          <ac:chgData name="Katherine Wilson" userId="S::katherinem.wilson@utoronto.ca::494a782b-8e6f-46bb-8fbd-0c228675a8c6" providerId="AD" clId="Web-{99E66389-243C-96E2-8E6B-C9872E282701}" dt="2023-05-24T01:27:58.603" v="103" actId="20577"/>
          <ac:spMkLst>
            <pc:docMk/>
            <pc:sldMk cId="3557448423" sldId="302"/>
            <ac:spMk id="20" creationId="{00000000-0000-0000-0000-000000000000}"/>
          </ac:spMkLst>
        </pc:spChg>
        <pc:spChg chg="add mod">
          <ac:chgData name="Katherine Wilson" userId="S::katherinem.wilson@utoronto.ca::494a782b-8e6f-46bb-8fbd-0c228675a8c6" providerId="AD" clId="Web-{99E66389-243C-96E2-8E6B-C9872E282701}" dt="2023-05-24T01:29:40.808" v="119" actId="1076"/>
          <ac:spMkLst>
            <pc:docMk/>
            <pc:sldMk cId="3557448423" sldId="302"/>
            <ac:spMk id="22" creationId="{A6392122-FD5A-6E37-D8A2-F05B823EF7AD}"/>
          </ac:spMkLst>
        </pc:spChg>
        <pc:grpChg chg="mod">
          <ac:chgData name="Katherine Wilson" userId="S::katherinem.wilson@utoronto.ca::494a782b-8e6f-46bb-8fbd-0c228675a8c6" providerId="AD" clId="Web-{99E66389-243C-96E2-8E6B-C9872E282701}" dt="2023-05-24T01:27:03.274" v="100" actId="14100"/>
          <ac:grpSpMkLst>
            <pc:docMk/>
            <pc:sldMk cId="3557448423" sldId="302"/>
            <ac:grpSpMk id="2" creationId="{00000000-0000-0000-0000-000000000000}"/>
          </ac:grpSpMkLst>
        </pc:grpChg>
        <pc:grpChg chg="del">
          <ac:chgData name="Katherine Wilson" userId="S::katherinem.wilson@utoronto.ca::494a782b-8e6f-46bb-8fbd-0c228675a8c6" providerId="AD" clId="Web-{99E66389-243C-96E2-8E6B-C9872E282701}" dt="2023-05-24T01:27:33.946" v="101"/>
          <ac:grpSpMkLst>
            <pc:docMk/>
            <pc:sldMk cId="3557448423" sldId="302"/>
            <ac:grpSpMk id="6" creationId="{00000000-0000-0000-0000-000000000000}"/>
          </ac:grpSpMkLst>
        </pc:grpChg>
      </pc:sldChg>
    </pc:docChg>
  </pc:docChgLst>
  <pc:docChgLst>
    <pc:chgData name="Katherine Wilson" userId="S::katherinem.wilson@utoronto.ca::494a782b-8e6f-46bb-8fbd-0c228675a8c6" providerId="AD" clId="Web-{CA254ABF-F8A3-C3A0-46F1-7195F3DDECF8}"/>
    <pc:docChg chg="delSld modSld">
      <pc:chgData name="Katherine Wilson" userId="S::katherinem.wilson@utoronto.ca::494a782b-8e6f-46bb-8fbd-0c228675a8c6" providerId="AD" clId="Web-{CA254ABF-F8A3-C3A0-46F1-7195F3DDECF8}" dt="2023-05-17T20:36:01.287" v="12"/>
      <pc:docMkLst>
        <pc:docMk/>
      </pc:docMkLst>
      <pc:sldChg chg="modSp">
        <pc:chgData name="Katherine Wilson" userId="S::katherinem.wilson@utoronto.ca::494a782b-8e6f-46bb-8fbd-0c228675a8c6" providerId="AD" clId="Web-{CA254ABF-F8A3-C3A0-46F1-7195F3DDECF8}" dt="2023-05-17T20:35:41.600" v="1" actId="1076"/>
        <pc:sldMkLst>
          <pc:docMk/>
          <pc:sldMk cId="0" sldId="257"/>
        </pc:sldMkLst>
        <pc:spChg chg="mod">
          <ac:chgData name="Katherine Wilson" userId="S::katherinem.wilson@utoronto.ca::494a782b-8e6f-46bb-8fbd-0c228675a8c6" providerId="AD" clId="Web-{CA254ABF-F8A3-C3A0-46F1-7195F3DDECF8}" dt="2023-05-17T20:35:41.600" v="1" actId="1076"/>
          <ac:spMkLst>
            <pc:docMk/>
            <pc:sldMk cId="0" sldId="257"/>
            <ac:spMk id="20" creationId="{00000000-0000-0000-0000-000000000000}"/>
          </ac:spMkLst>
        </pc:spChg>
      </pc:sldChg>
      <pc:sldChg chg="del">
        <pc:chgData name="Katherine Wilson" userId="S::katherinem.wilson@utoronto.ca::494a782b-8e6f-46bb-8fbd-0c228675a8c6" providerId="AD" clId="Web-{CA254ABF-F8A3-C3A0-46F1-7195F3DDECF8}" dt="2023-05-17T20:36:01.287" v="12"/>
        <pc:sldMkLst>
          <pc:docMk/>
          <pc:sldMk cId="2595994438" sldId="267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87" v="11"/>
        <pc:sldMkLst>
          <pc:docMk/>
          <pc:sldMk cId="3372097193" sldId="268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87" v="10"/>
        <pc:sldMkLst>
          <pc:docMk/>
          <pc:sldMk cId="285340061" sldId="269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87" v="9"/>
        <pc:sldMkLst>
          <pc:docMk/>
          <pc:sldMk cId="3938009358" sldId="270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87" v="8"/>
        <pc:sldMkLst>
          <pc:docMk/>
          <pc:sldMk cId="3131929394" sldId="271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87" v="7"/>
        <pc:sldMkLst>
          <pc:docMk/>
          <pc:sldMk cId="3773432218" sldId="272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72" v="6"/>
        <pc:sldMkLst>
          <pc:docMk/>
          <pc:sldMk cId="2651270080" sldId="273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72" v="5"/>
        <pc:sldMkLst>
          <pc:docMk/>
          <pc:sldMk cId="4265176024" sldId="274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72" v="4"/>
        <pc:sldMkLst>
          <pc:docMk/>
          <pc:sldMk cId="336490907" sldId="275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72" v="3"/>
        <pc:sldMkLst>
          <pc:docMk/>
          <pc:sldMk cId="1534664414" sldId="276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72" v="2"/>
        <pc:sldMkLst>
          <pc:docMk/>
          <pc:sldMk cId="3048696111" sldId="277"/>
        </pc:sldMkLst>
      </pc:sldChg>
    </pc:docChg>
  </pc:docChgLst>
  <pc:docChgLst>
    <pc:chgData name="Katherine Wilson" userId="494a782b-8e6f-46bb-8fbd-0c228675a8c6" providerId="ADAL" clId="{5733A94A-7251-42F1-A9AC-2AC1CFE7B499}"/>
    <pc:docChg chg="undo custSel addSld delSld modSld sldOrd">
      <pc:chgData name="Katherine Wilson" userId="494a782b-8e6f-46bb-8fbd-0c228675a8c6" providerId="ADAL" clId="{5733A94A-7251-42F1-A9AC-2AC1CFE7B499}" dt="2023-05-24T02:46:41.128" v="1212" actId="1036"/>
      <pc:docMkLst>
        <pc:docMk/>
      </pc:docMkLst>
      <pc:sldChg chg="modSp del mod">
        <pc:chgData name="Katherine Wilson" userId="494a782b-8e6f-46bb-8fbd-0c228675a8c6" providerId="ADAL" clId="{5733A94A-7251-42F1-A9AC-2AC1CFE7B499}" dt="2023-05-18T18:14:39.275" v="9" actId="47"/>
        <pc:sldMkLst>
          <pc:docMk/>
          <pc:sldMk cId="0" sldId="257"/>
        </pc:sldMkLst>
        <pc:spChg chg="mod">
          <ac:chgData name="Katherine Wilson" userId="494a782b-8e6f-46bb-8fbd-0c228675a8c6" providerId="ADAL" clId="{5733A94A-7251-42F1-A9AC-2AC1CFE7B499}" dt="2023-05-18T18:14:17.741" v="8" actId="207"/>
          <ac:spMkLst>
            <pc:docMk/>
            <pc:sldMk cId="0" sldId="257"/>
            <ac:spMk id="5" creationId="{00000000-0000-0000-0000-000000000000}"/>
          </ac:spMkLst>
        </pc:spChg>
        <pc:grpChg chg="mod">
          <ac:chgData name="Katherine Wilson" userId="494a782b-8e6f-46bb-8fbd-0c228675a8c6" providerId="ADAL" clId="{5733A94A-7251-42F1-A9AC-2AC1CFE7B499}" dt="2023-05-18T18:14:17.741" v="8" actId="207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atherine Wilson" userId="494a782b-8e6f-46bb-8fbd-0c228675a8c6" providerId="ADAL" clId="{5733A94A-7251-42F1-A9AC-2AC1CFE7B499}" dt="2023-05-18T18:13:49.500" v="7" actId="207"/>
          <ac:picMkLst>
            <pc:docMk/>
            <pc:sldMk cId="0" sldId="257"/>
            <ac:picMk id="17" creationId="{00000000-0000-0000-0000-000000000000}"/>
          </ac:picMkLst>
        </pc:picChg>
      </pc:sldChg>
      <pc:sldChg chg="addSp delSp modSp del mod ord">
        <pc:chgData name="Katherine Wilson" userId="494a782b-8e6f-46bb-8fbd-0c228675a8c6" providerId="ADAL" clId="{5733A94A-7251-42F1-A9AC-2AC1CFE7B499}" dt="2023-05-24T02:04:38.927" v="312" actId="47"/>
        <pc:sldMkLst>
          <pc:docMk/>
          <pc:sldMk cId="0" sldId="258"/>
        </pc:sldMkLst>
        <pc:spChg chg="mod">
          <ac:chgData name="Katherine Wilson" userId="494a782b-8e6f-46bb-8fbd-0c228675a8c6" providerId="ADAL" clId="{5733A94A-7251-42F1-A9AC-2AC1CFE7B499}" dt="2023-05-18T18:15:39.538" v="10" actId="207"/>
          <ac:spMkLst>
            <pc:docMk/>
            <pc:sldMk cId="0" sldId="258"/>
            <ac:spMk id="3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18T18:15:49.440" v="11" actId="207"/>
          <ac:spMkLst>
            <pc:docMk/>
            <pc:sldMk cId="0" sldId="258"/>
            <ac:spMk id="5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1:37:03.386" v="93" actId="1076"/>
          <ac:spMkLst>
            <pc:docMk/>
            <pc:sldMk cId="0" sldId="258"/>
            <ac:spMk id="19" creationId="{00000000-0000-0000-0000-000000000000}"/>
          </ac:spMkLst>
        </pc:spChg>
        <pc:spChg chg="add del mod">
          <ac:chgData name="Katherine Wilson" userId="494a782b-8e6f-46bb-8fbd-0c228675a8c6" providerId="ADAL" clId="{5733A94A-7251-42F1-A9AC-2AC1CFE7B499}" dt="2023-05-24T01:35:25.647" v="68" actId="478"/>
          <ac:spMkLst>
            <pc:docMk/>
            <pc:sldMk cId="0" sldId="258"/>
            <ac:spMk id="25" creationId="{283A8A78-C677-92FC-D7CC-A72753CF2E81}"/>
          </ac:spMkLst>
        </pc:spChg>
        <pc:spChg chg="mod">
          <ac:chgData name="Katherine Wilson" userId="494a782b-8e6f-46bb-8fbd-0c228675a8c6" providerId="ADAL" clId="{5733A94A-7251-42F1-A9AC-2AC1CFE7B499}" dt="2023-05-24T01:35:03.977" v="65"/>
          <ac:spMkLst>
            <pc:docMk/>
            <pc:sldMk cId="0" sldId="258"/>
            <ac:spMk id="28" creationId="{9BA50E35-4CE0-5E1C-1DBF-8F6F1BD3CEB5}"/>
          </ac:spMkLst>
        </pc:spChg>
        <pc:spChg chg="mod">
          <ac:chgData name="Katherine Wilson" userId="494a782b-8e6f-46bb-8fbd-0c228675a8c6" providerId="ADAL" clId="{5733A94A-7251-42F1-A9AC-2AC1CFE7B499}" dt="2023-05-24T01:35:03.977" v="65"/>
          <ac:spMkLst>
            <pc:docMk/>
            <pc:sldMk cId="0" sldId="258"/>
            <ac:spMk id="29" creationId="{5FF43EED-46D7-56EB-3886-62481994720C}"/>
          </ac:spMkLst>
        </pc:spChg>
        <pc:spChg chg="mod">
          <ac:chgData name="Katherine Wilson" userId="494a782b-8e6f-46bb-8fbd-0c228675a8c6" providerId="ADAL" clId="{5733A94A-7251-42F1-A9AC-2AC1CFE7B499}" dt="2023-05-24T01:35:03.977" v="65"/>
          <ac:spMkLst>
            <pc:docMk/>
            <pc:sldMk cId="0" sldId="258"/>
            <ac:spMk id="30" creationId="{1C5EFBEE-E7AF-6C48-E7DF-EDC664A5D1DE}"/>
          </ac:spMkLst>
        </pc:spChg>
        <pc:spChg chg="mod">
          <ac:chgData name="Katherine Wilson" userId="494a782b-8e6f-46bb-8fbd-0c228675a8c6" providerId="ADAL" clId="{5733A94A-7251-42F1-A9AC-2AC1CFE7B499}" dt="2023-05-24T01:35:03.977" v="65"/>
          <ac:spMkLst>
            <pc:docMk/>
            <pc:sldMk cId="0" sldId="258"/>
            <ac:spMk id="31" creationId="{3D25A18D-44AD-3599-08D5-B726BF502343}"/>
          </ac:spMkLst>
        </pc:spChg>
        <pc:spChg chg="mod">
          <ac:chgData name="Katherine Wilson" userId="494a782b-8e6f-46bb-8fbd-0c228675a8c6" providerId="ADAL" clId="{5733A94A-7251-42F1-A9AC-2AC1CFE7B499}" dt="2023-05-24T01:35:03.977" v="65"/>
          <ac:spMkLst>
            <pc:docMk/>
            <pc:sldMk cId="0" sldId="258"/>
            <ac:spMk id="32" creationId="{2CD782E0-4B23-4E7D-7BF8-80CBC28D411E}"/>
          </ac:spMkLst>
        </pc:spChg>
        <pc:spChg chg="mod">
          <ac:chgData name="Katherine Wilson" userId="494a782b-8e6f-46bb-8fbd-0c228675a8c6" providerId="ADAL" clId="{5733A94A-7251-42F1-A9AC-2AC1CFE7B499}" dt="2023-05-24T01:35:52.322" v="72"/>
          <ac:spMkLst>
            <pc:docMk/>
            <pc:sldMk cId="0" sldId="258"/>
            <ac:spMk id="34" creationId="{23EF8FB2-FD43-181D-8082-EDC4D50310D4}"/>
          </ac:spMkLst>
        </pc:spChg>
        <pc:grpChg chg="del mod">
          <ac:chgData name="Katherine Wilson" userId="494a782b-8e6f-46bb-8fbd-0c228675a8c6" providerId="ADAL" clId="{5733A94A-7251-42F1-A9AC-2AC1CFE7B499}" dt="2023-05-24T01:35:46.194" v="71" actId="478"/>
          <ac:grpSpMkLst>
            <pc:docMk/>
            <pc:sldMk cId="0" sldId="258"/>
            <ac:grpSpMk id="2" creationId="{00000000-0000-0000-0000-000000000000}"/>
          </ac:grpSpMkLst>
        </pc:grpChg>
        <pc:grpChg chg="del mod">
          <ac:chgData name="Katherine Wilson" userId="494a782b-8e6f-46bb-8fbd-0c228675a8c6" providerId="ADAL" clId="{5733A94A-7251-42F1-A9AC-2AC1CFE7B499}" dt="2023-05-24T01:35:30.497" v="69" actId="478"/>
          <ac:grpSpMkLst>
            <pc:docMk/>
            <pc:sldMk cId="0" sldId="258"/>
            <ac:grpSpMk id="4" creationId="{00000000-0000-0000-0000-000000000000}"/>
          </ac:grpSpMkLst>
        </pc:grpChg>
        <pc:grpChg chg="del">
          <ac:chgData name="Katherine Wilson" userId="494a782b-8e6f-46bb-8fbd-0c228675a8c6" providerId="ADAL" clId="{5733A94A-7251-42F1-A9AC-2AC1CFE7B499}" dt="2023-05-24T01:35:22.006" v="67" actId="478"/>
          <ac:grpSpMkLst>
            <pc:docMk/>
            <pc:sldMk cId="0" sldId="258"/>
            <ac:grpSpMk id="6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1:36:58.401" v="92" actId="1076"/>
          <ac:grpSpMkLst>
            <pc:docMk/>
            <pc:sldMk cId="0" sldId="258"/>
            <ac:grpSpMk id="9" creationId="{9E590067-DC31-0FAD-706B-9CB650615400}"/>
          </ac:grpSpMkLst>
        </pc:grpChg>
        <pc:grpChg chg="mod">
          <ac:chgData name="Katherine Wilson" userId="494a782b-8e6f-46bb-8fbd-0c228675a8c6" providerId="ADAL" clId="{5733A94A-7251-42F1-A9AC-2AC1CFE7B499}" dt="2023-05-24T01:36:17.874" v="79" actId="1076"/>
          <ac:grpSpMkLst>
            <pc:docMk/>
            <pc:sldMk cId="0" sldId="258"/>
            <ac:grpSpMk id="14" creationId="{00000000-0000-0000-0000-000000000000}"/>
          </ac:grpSpMkLst>
        </pc:grpChg>
        <pc:grpChg chg="add mod">
          <ac:chgData name="Katherine Wilson" userId="494a782b-8e6f-46bb-8fbd-0c228675a8c6" providerId="ADAL" clId="{5733A94A-7251-42F1-A9AC-2AC1CFE7B499}" dt="2023-05-24T01:35:03.977" v="65"/>
          <ac:grpSpMkLst>
            <pc:docMk/>
            <pc:sldMk cId="0" sldId="258"/>
            <ac:grpSpMk id="27" creationId="{C4BC720B-76AA-176D-38DD-308525DB1CB0}"/>
          </ac:grpSpMkLst>
        </pc:grpChg>
        <pc:grpChg chg="add mod ord">
          <ac:chgData name="Katherine Wilson" userId="494a782b-8e6f-46bb-8fbd-0c228675a8c6" providerId="ADAL" clId="{5733A94A-7251-42F1-A9AC-2AC1CFE7B499}" dt="2023-05-24T01:37:47.577" v="102" actId="14100"/>
          <ac:grpSpMkLst>
            <pc:docMk/>
            <pc:sldMk cId="0" sldId="258"/>
            <ac:grpSpMk id="33" creationId="{96338763-03FC-511A-8F59-DC81B8BACE2C}"/>
          </ac:grpSpMkLst>
        </pc:grpChg>
        <pc:picChg chg="mod">
          <ac:chgData name="Katherine Wilson" userId="494a782b-8e6f-46bb-8fbd-0c228675a8c6" providerId="ADAL" clId="{5733A94A-7251-42F1-A9AC-2AC1CFE7B499}" dt="2023-05-24T01:36:14.794" v="78" actId="1076"/>
          <ac:picMkLst>
            <pc:docMk/>
            <pc:sldMk cId="0" sldId="258"/>
            <ac:picMk id="17" creationId="{00000000-0000-0000-0000-000000000000}"/>
          </ac:picMkLst>
        </pc:picChg>
        <pc:picChg chg="add del mod">
          <ac:chgData name="Katherine Wilson" userId="494a782b-8e6f-46bb-8fbd-0c228675a8c6" providerId="ADAL" clId="{5733A94A-7251-42F1-A9AC-2AC1CFE7B499}" dt="2023-05-24T01:36:49.371" v="91" actId="478"/>
          <ac:picMkLst>
            <pc:docMk/>
            <pc:sldMk cId="0" sldId="258"/>
            <ac:picMk id="26" creationId="{5BC240B7-41E5-9C11-4F9E-400D1FCEB2F0}"/>
          </ac:picMkLst>
        </pc:picChg>
      </pc:sldChg>
      <pc:sldChg chg="addSp delSp modSp mod ord">
        <pc:chgData name="Katherine Wilson" userId="494a782b-8e6f-46bb-8fbd-0c228675a8c6" providerId="ADAL" clId="{5733A94A-7251-42F1-A9AC-2AC1CFE7B499}" dt="2023-05-24T02:32:11.268" v="965" actId="1076"/>
        <pc:sldMkLst>
          <pc:docMk/>
          <pc:sldMk cId="0" sldId="259"/>
        </pc:sldMkLst>
        <pc:spChg chg="mod">
          <ac:chgData name="Katherine Wilson" userId="494a782b-8e6f-46bb-8fbd-0c228675a8c6" providerId="ADAL" clId="{5733A94A-7251-42F1-A9AC-2AC1CFE7B499}" dt="2023-05-18T18:15:54.530" v="12" actId="207"/>
          <ac:spMkLst>
            <pc:docMk/>
            <pc:sldMk cId="0" sldId="259"/>
            <ac:spMk id="5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32:11.268" v="965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06:56.655" v="339"/>
          <ac:spMkLst>
            <pc:docMk/>
            <pc:sldMk cId="0" sldId="259"/>
            <ac:spMk id="29" creationId="{C6B2B99B-7605-3335-735D-0EA253327A2F}"/>
          </ac:spMkLst>
        </pc:spChg>
        <pc:spChg chg="mod">
          <ac:chgData name="Katherine Wilson" userId="494a782b-8e6f-46bb-8fbd-0c228675a8c6" providerId="ADAL" clId="{5733A94A-7251-42F1-A9AC-2AC1CFE7B499}" dt="2023-05-24T02:06:56.655" v="339"/>
          <ac:spMkLst>
            <pc:docMk/>
            <pc:sldMk cId="0" sldId="259"/>
            <ac:spMk id="30" creationId="{4789166F-72AC-533B-F795-AEFEB5E3E827}"/>
          </ac:spMkLst>
        </pc:spChg>
        <pc:grpChg chg="del mod">
          <ac:chgData name="Katherine Wilson" userId="494a782b-8e6f-46bb-8fbd-0c228675a8c6" providerId="ADAL" clId="{5733A94A-7251-42F1-A9AC-2AC1CFE7B499}" dt="2023-05-24T02:14:17.789" v="450" actId="478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11:16.498" v="424" actId="14100"/>
          <ac:grpSpMkLst>
            <pc:docMk/>
            <pc:sldMk cId="0" sldId="259"/>
            <ac:grpSpMk id="4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32:06.609" v="964" actId="1037"/>
          <ac:grpSpMkLst>
            <pc:docMk/>
            <pc:sldMk cId="0" sldId="259"/>
            <ac:grpSpMk id="6" creationId="{00000000-0000-0000-0000-000000000000}"/>
          </ac:grpSpMkLst>
        </pc:grpChg>
        <pc:grpChg chg="del">
          <ac:chgData name="Katherine Wilson" userId="494a782b-8e6f-46bb-8fbd-0c228675a8c6" providerId="ADAL" clId="{5733A94A-7251-42F1-A9AC-2AC1CFE7B499}" dt="2023-05-24T02:06:30.369" v="332" actId="478"/>
          <ac:grpSpMkLst>
            <pc:docMk/>
            <pc:sldMk cId="0" sldId="259"/>
            <ac:grpSpMk id="18" creationId="{00000000-0000-0000-0000-000000000000}"/>
          </ac:grpSpMkLst>
        </pc:grpChg>
        <pc:grpChg chg="add mod">
          <ac:chgData name="Katherine Wilson" userId="494a782b-8e6f-46bb-8fbd-0c228675a8c6" providerId="ADAL" clId="{5733A94A-7251-42F1-A9AC-2AC1CFE7B499}" dt="2023-05-24T02:11:50.691" v="434" actId="164"/>
          <ac:grpSpMkLst>
            <pc:docMk/>
            <pc:sldMk cId="0" sldId="259"/>
            <ac:grpSpMk id="28" creationId="{87C17662-1026-C61D-56AD-5E66AEC29F77}"/>
          </ac:grpSpMkLst>
        </pc:grpChg>
        <pc:grpChg chg="add mod">
          <ac:chgData name="Katherine Wilson" userId="494a782b-8e6f-46bb-8fbd-0c228675a8c6" providerId="ADAL" clId="{5733A94A-7251-42F1-A9AC-2AC1CFE7B499}" dt="2023-05-24T02:32:06.609" v="964" actId="1037"/>
          <ac:grpSpMkLst>
            <pc:docMk/>
            <pc:sldMk cId="0" sldId="259"/>
            <ac:grpSpMk id="31" creationId="{7935D6AE-539C-E797-22F5-E02F2DDA0D9F}"/>
          </ac:grpSpMkLst>
        </pc:grpChg>
        <pc:picChg chg="del">
          <ac:chgData name="Katherine Wilson" userId="494a782b-8e6f-46bb-8fbd-0c228675a8c6" providerId="ADAL" clId="{5733A94A-7251-42F1-A9AC-2AC1CFE7B499}" dt="2023-05-24T01:41:09.769" v="137" actId="21"/>
          <ac:picMkLst>
            <pc:docMk/>
            <pc:sldMk cId="0" sldId="259"/>
            <ac:picMk id="21" creationId="{00000000-0000-0000-0000-000000000000}"/>
          </ac:picMkLst>
        </pc:picChg>
        <pc:picChg chg="add mod ord">
          <ac:chgData name="Katherine Wilson" userId="494a782b-8e6f-46bb-8fbd-0c228675a8c6" providerId="ADAL" clId="{5733A94A-7251-42F1-A9AC-2AC1CFE7B499}" dt="2023-05-24T02:11:50.691" v="434" actId="164"/>
          <ac:picMkLst>
            <pc:docMk/>
            <pc:sldMk cId="0" sldId="259"/>
            <ac:picMk id="27" creationId="{F5D98FDF-6F6B-4739-5A60-17DB041DA9F1}"/>
          </ac:picMkLst>
        </pc:picChg>
      </pc:sldChg>
      <pc:sldChg chg="addSp delSp modSp mod">
        <pc:chgData name="Katherine Wilson" userId="494a782b-8e6f-46bb-8fbd-0c228675a8c6" providerId="ADAL" clId="{5733A94A-7251-42F1-A9AC-2AC1CFE7B499}" dt="2023-05-24T02:15:48.078" v="461" actId="1076"/>
        <pc:sldMkLst>
          <pc:docMk/>
          <pc:sldMk cId="0" sldId="260"/>
        </pc:sldMkLst>
        <pc:spChg chg="mod">
          <ac:chgData name="Katherine Wilson" userId="494a782b-8e6f-46bb-8fbd-0c228675a8c6" providerId="ADAL" clId="{5733A94A-7251-42F1-A9AC-2AC1CFE7B499}" dt="2023-05-24T02:11:04.536" v="423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10:48.342" v="385" actId="1076"/>
          <ac:spMkLst>
            <pc:docMk/>
            <pc:sldMk cId="0" sldId="260"/>
            <ac:spMk id="14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18T18:16:07.331" v="15" actId="165"/>
          <ac:spMkLst>
            <pc:docMk/>
            <pc:sldMk cId="0" sldId="260"/>
            <ac:spMk id="17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18T18:16:07.331" v="15" actId="165"/>
          <ac:spMkLst>
            <pc:docMk/>
            <pc:sldMk cId="0" sldId="260"/>
            <ac:spMk id="18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08:49.521" v="363"/>
          <ac:spMkLst>
            <pc:docMk/>
            <pc:sldMk cId="0" sldId="260"/>
            <ac:spMk id="20" creationId="{FBBC1F4B-214E-7CBD-5A1B-EB42543CB33D}"/>
          </ac:spMkLst>
        </pc:spChg>
        <pc:spChg chg="mod">
          <ac:chgData name="Katherine Wilson" userId="494a782b-8e6f-46bb-8fbd-0c228675a8c6" providerId="ADAL" clId="{5733A94A-7251-42F1-A9AC-2AC1CFE7B499}" dt="2023-05-24T02:08:49.521" v="363"/>
          <ac:spMkLst>
            <pc:docMk/>
            <pc:sldMk cId="0" sldId="260"/>
            <ac:spMk id="22" creationId="{AFC60A92-CCCB-3491-EEFF-25780B1A34CB}"/>
          </ac:spMkLst>
        </pc:spChg>
        <pc:spChg chg="mod">
          <ac:chgData name="Katherine Wilson" userId="494a782b-8e6f-46bb-8fbd-0c228675a8c6" providerId="ADAL" clId="{5733A94A-7251-42F1-A9AC-2AC1CFE7B499}" dt="2023-05-24T02:08:49.521" v="363"/>
          <ac:spMkLst>
            <pc:docMk/>
            <pc:sldMk cId="0" sldId="260"/>
            <ac:spMk id="26" creationId="{27094879-27FB-AD62-9EF8-CB6E44B39F5C}"/>
          </ac:spMkLst>
        </pc:spChg>
        <pc:spChg chg="mod">
          <ac:chgData name="Katherine Wilson" userId="494a782b-8e6f-46bb-8fbd-0c228675a8c6" providerId="ADAL" clId="{5733A94A-7251-42F1-A9AC-2AC1CFE7B499}" dt="2023-05-24T02:08:49.521" v="363"/>
          <ac:spMkLst>
            <pc:docMk/>
            <pc:sldMk cId="0" sldId="260"/>
            <ac:spMk id="27" creationId="{46A1072A-663E-37B2-3755-EFFC4B047662}"/>
          </ac:spMkLst>
        </pc:spChg>
        <pc:spChg chg="del mod topLvl">
          <ac:chgData name="Katherine Wilson" userId="494a782b-8e6f-46bb-8fbd-0c228675a8c6" providerId="ADAL" clId="{5733A94A-7251-42F1-A9AC-2AC1CFE7B499}" dt="2023-05-24T02:09:43.843" v="372" actId="478"/>
          <ac:spMkLst>
            <pc:docMk/>
            <pc:sldMk cId="0" sldId="260"/>
            <ac:spMk id="29" creationId="{524ED724-02C5-F2D3-4AA3-61DE7C11CE3E}"/>
          </ac:spMkLst>
        </pc:spChg>
        <pc:spChg chg="mod topLvl">
          <ac:chgData name="Katherine Wilson" userId="494a782b-8e6f-46bb-8fbd-0c228675a8c6" providerId="ADAL" clId="{5733A94A-7251-42F1-A9AC-2AC1CFE7B499}" dt="2023-05-24T02:09:43.843" v="372" actId="478"/>
          <ac:spMkLst>
            <pc:docMk/>
            <pc:sldMk cId="0" sldId="260"/>
            <ac:spMk id="30" creationId="{D8FCE311-BD70-35A8-87B4-8EB29745C356}"/>
          </ac:spMkLst>
        </pc:spChg>
        <pc:spChg chg="mod">
          <ac:chgData name="Katherine Wilson" userId="494a782b-8e6f-46bb-8fbd-0c228675a8c6" providerId="ADAL" clId="{5733A94A-7251-42F1-A9AC-2AC1CFE7B499}" dt="2023-05-24T02:09:49.086" v="373"/>
          <ac:spMkLst>
            <pc:docMk/>
            <pc:sldMk cId="0" sldId="260"/>
            <ac:spMk id="32" creationId="{EB706034-CC38-B4EE-BAE8-1E265D976A3B}"/>
          </ac:spMkLst>
        </pc:spChg>
        <pc:spChg chg="mod">
          <ac:chgData name="Katherine Wilson" userId="494a782b-8e6f-46bb-8fbd-0c228675a8c6" providerId="ADAL" clId="{5733A94A-7251-42F1-A9AC-2AC1CFE7B499}" dt="2023-05-24T02:09:49.086" v="373"/>
          <ac:spMkLst>
            <pc:docMk/>
            <pc:sldMk cId="0" sldId="260"/>
            <ac:spMk id="33" creationId="{D98905AF-747B-5419-41F3-DD5D2C95909F}"/>
          </ac:spMkLst>
        </pc:spChg>
        <pc:grpChg chg="mod ord">
          <ac:chgData name="Katherine Wilson" userId="494a782b-8e6f-46bb-8fbd-0c228675a8c6" providerId="ADAL" clId="{5733A94A-7251-42F1-A9AC-2AC1CFE7B499}" dt="2023-05-24T02:10:34.348" v="382" actId="14100"/>
          <ac:grpSpMkLst>
            <pc:docMk/>
            <pc:sldMk cId="0" sldId="260"/>
            <ac:grpSpMk id="2" creationId="{00000000-0000-0000-0000-000000000000}"/>
          </ac:grpSpMkLst>
        </pc:grpChg>
        <pc:grpChg chg="mod ord">
          <ac:chgData name="Katherine Wilson" userId="494a782b-8e6f-46bb-8fbd-0c228675a8c6" providerId="ADAL" clId="{5733A94A-7251-42F1-A9AC-2AC1CFE7B499}" dt="2023-05-24T02:10:40.848" v="384" actId="167"/>
          <ac:grpSpMkLst>
            <pc:docMk/>
            <pc:sldMk cId="0" sldId="260"/>
            <ac:grpSpMk id="4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10:57.660" v="421" actId="1036"/>
          <ac:grpSpMkLst>
            <pc:docMk/>
            <pc:sldMk cId="0" sldId="260"/>
            <ac:grpSpMk id="6" creationId="{00000000-0000-0000-0000-000000000000}"/>
          </ac:grpSpMkLst>
        </pc:grpChg>
        <pc:grpChg chg="del">
          <ac:chgData name="Katherine Wilson" userId="494a782b-8e6f-46bb-8fbd-0c228675a8c6" providerId="ADAL" clId="{5733A94A-7251-42F1-A9AC-2AC1CFE7B499}" dt="2023-05-24T02:08:43.741" v="360" actId="478"/>
          <ac:grpSpMkLst>
            <pc:docMk/>
            <pc:sldMk cId="0" sldId="260"/>
            <ac:grpSpMk id="11" creationId="{00000000-0000-0000-0000-000000000000}"/>
          </ac:grpSpMkLst>
        </pc:grpChg>
        <pc:grpChg chg="del mod">
          <ac:chgData name="Katherine Wilson" userId="494a782b-8e6f-46bb-8fbd-0c228675a8c6" providerId="ADAL" clId="{5733A94A-7251-42F1-A9AC-2AC1CFE7B499}" dt="2023-05-18T18:16:07.331" v="15" actId="165"/>
          <ac:grpSpMkLst>
            <pc:docMk/>
            <pc:sldMk cId="0" sldId="260"/>
            <ac:grpSpMk id="15" creationId="{00000000-0000-0000-0000-000000000000}"/>
          </ac:grpSpMkLst>
        </pc:grpChg>
        <pc:grpChg chg="add mod ord">
          <ac:chgData name="Katherine Wilson" userId="494a782b-8e6f-46bb-8fbd-0c228675a8c6" providerId="ADAL" clId="{5733A94A-7251-42F1-A9AC-2AC1CFE7B499}" dt="2023-05-24T02:10:19.339" v="378" actId="171"/>
          <ac:grpSpMkLst>
            <pc:docMk/>
            <pc:sldMk cId="0" sldId="260"/>
            <ac:grpSpMk id="15" creationId="{9A2521BF-63F6-E34D-AABA-E52EA4090EC8}"/>
          </ac:grpSpMkLst>
        </pc:grpChg>
        <pc:grpChg chg="del mod topLvl">
          <ac:chgData name="Katherine Wilson" userId="494a782b-8e6f-46bb-8fbd-0c228675a8c6" providerId="ADAL" clId="{5733A94A-7251-42F1-A9AC-2AC1CFE7B499}" dt="2023-05-24T02:08:47.456" v="362" actId="478"/>
          <ac:grpSpMkLst>
            <pc:docMk/>
            <pc:sldMk cId="0" sldId="260"/>
            <ac:grpSpMk id="16" creationId="{00000000-0000-0000-0000-000000000000}"/>
          </ac:grpSpMkLst>
        </pc:grpChg>
        <pc:grpChg chg="add del mod">
          <ac:chgData name="Katherine Wilson" userId="494a782b-8e6f-46bb-8fbd-0c228675a8c6" providerId="ADAL" clId="{5733A94A-7251-42F1-A9AC-2AC1CFE7B499}" dt="2023-05-24T02:09:16.443" v="367" actId="478"/>
          <ac:grpSpMkLst>
            <pc:docMk/>
            <pc:sldMk cId="0" sldId="260"/>
            <ac:grpSpMk id="23" creationId="{25199F00-F3D2-8ECB-DB92-09E0F2201C57}"/>
          </ac:grpSpMkLst>
        </pc:grpChg>
        <pc:grpChg chg="mod">
          <ac:chgData name="Katherine Wilson" userId="494a782b-8e6f-46bb-8fbd-0c228675a8c6" providerId="ADAL" clId="{5733A94A-7251-42F1-A9AC-2AC1CFE7B499}" dt="2023-05-24T02:08:49.521" v="363"/>
          <ac:grpSpMkLst>
            <pc:docMk/>
            <pc:sldMk cId="0" sldId="260"/>
            <ac:grpSpMk id="24" creationId="{5D81782D-4AB5-D2D8-2755-E8ADDE1CD1B5}"/>
          </ac:grpSpMkLst>
        </pc:grpChg>
        <pc:grpChg chg="add del mod">
          <ac:chgData name="Katherine Wilson" userId="494a782b-8e6f-46bb-8fbd-0c228675a8c6" providerId="ADAL" clId="{5733A94A-7251-42F1-A9AC-2AC1CFE7B499}" dt="2023-05-24T02:09:43.843" v="372" actId="478"/>
          <ac:grpSpMkLst>
            <pc:docMk/>
            <pc:sldMk cId="0" sldId="260"/>
            <ac:grpSpMk id="28" creationId="{2737352C-6377-B5D7-94B5-2C3E32A5E2CB}"/>
          </ac:grpSpMkLst>
        </pc:grpChg>
        <pc:grpChg chg="add mod ord">
          <ac:chgData name="Katherine Wilson" userId="494a782b-8e6f-46bb-8fbd-0c228675a8c6" providerId="ADAL" clId="{5733A94A-7251-42F1-A9AC-2AC1CFE7B499}" dt="2023-05-24T02:09:57.593" v="376" actId="167"/>
          <ac:grpSpMkLst>
            <pc:docMk/>
            <pc:sldMk cId="0" sldId="260"/>
            <ac:grpSpMk id="31" creationId="{AFA41C81-3F30-F605-F1BD-CCBC75541FE6}"/>
          </ac:grpSpMkLst>
        </pc:grpChg>
        <pc:picChg chg="mod">
          <ac:chgData name="Katherine Wilson" userId="494a782b-8e6f-46bb-8fbd-0c228675a8c6" providerId="ADAL" clId="{5733A94A-7251-42F1-A9AC-2AC1CFE7B499}" dt="2023-05-24T02:10:57.660" v="421" actId="1036"/>
          <ac:picMkLst>
            <pc:docMk/>
            <pc:sldMk cId="0" sldId="260"/>
            <ac:picMk id="10" creationId="{00000000-0000-0000-0000-000000000000}"/>
          </ac:picMkLst>
        </pc:picChg>
        <pc:picChg chg="mod topLvl">
          <ac:chgData name="Katherine Wilson" userId="494a782b-8e6f-46bb-8fbd-0c228675a8c6" providerId="ADAL" clId="{5733A94A-7251-42F1-A9AC-2AC1CFE7B499}" dt="2023-05-24T02:15:48.078" v="461" actId="1076"/>
          <ac:picMkLst>
            <pc:docMk/>
            <pc:sldMk cId="0" sldId="260"/>
            <ac:picMk id="19" creationId="{00000000-0000-0000-0000-000000000000}"/>
          </ac:picMkLst>
        </pc:picChg>
        <pc:picChg chg="mod">
          <ac:chgData name="Katherine Wilson" userId="494a782b-8e6f-46bb-8fbd-0c228675a8c6" providerId="ADAL" clId="{5733A94A-7251-42F1-A9AC-2AC1CFE7B499}" dt="2023-05-24T02:08:49.521" v="363"/>
          <ac:picMkLst>
            <pc:docMk/>
            <pc:sldMk cId="0" sldId="260"/>
            <ac:picMk id="25" creationId="{F943EC18-1421-3DC0-3AEF-68C4B4380BEF}"/>
          </ac:picMkLst>
        </pc:picChg>
      </pc:sldChg>
      <pc:sldChg chg="addSp delSp modSp mod">
        <pc:chgData name="Katherine Wilson" userId="494a782b-8e6f-46bb-8fbd-0c228675a8c6" providerId="ADAL" clId="{5733A94A-7251-42F1-A9AC-2AC1CFE7B499}" dt="2023-05-24T02:31:53.935" v="947" actId="14100"/>
        <pc:sldMkLst>
          <pc:docMk/>
          <pc:sldMk cId="0" sldId="261"/>
        </pc:sldMkLst>
        <pc:spChg chg="mod">
          <ac:chgData name="Katherine Wilson" userId="494a782b-8e6f-46bb-8fbd-0c228675a8c6" providerId="ADAL" clId="{5733A94A-7251-42F1-A9AC-2AC1CFE7B499}" dt="2023-05-24T02:13:28.034" v="444" actId="165"/>
          <ac:spMkLst>
            <pc:docMk/>
            <pc:sldMk cId="0" sldId="261"/>
            <ac:spMk id="14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13:28.034" v="444" actId="165"/>
          <ac:spMkLst>
            <pc:docMk/>
            <pc:sldMk cId="0" sldId="261"/>
            <ac:spMk id="15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31:43.158" v="945" actId="1038"/>
          <ac:spMkLst>
            <pc:docMk/>
            <pc:sldMk cId="0" sldId="261"/>
            <ac:spMk id="18" creationId="{00000000-0000-0000-0000-000000000000}"/>
          </ac:spMkLst>
        </pc:spChg>
        <pc:grpChg chg="mod">
          <ac:chgData name="Katherine Wilson" userId="494a782b-8e6f-46bb-8fbd-0c228675a8c6" providerId="ADAL" clId="{5733A94A-7251-42F1-A9AC-2AC1CFE7B499}" dt="2023-05-24T02:13:52.793" v="448" actId="14100"/>
          <ac:grpSpMkLst>
            <pc:docMk/>
            <pc:sldMk cId="0" sldId="261"/>
            <ac:grpSpMk id="2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31:53.935" v="947" actId="14100"/>
          <ac:grpSpMkLst>
            <pc:docMk/>
            <pc:sldMk cId="0" sldId="261"/>
            <ac:grpSpMk id="4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31:43.158" v="945" actId="1038"/>
          <ac:grpSpMkLst>
            <pc:docMk/>
            <pc:sldMk cId="0" sldId="261"/>
            <ac:grpSpMk id="9" creationId="{00000000-0000-0000-0000-000000000000}"/>
          </ac:grpSpMkLst>
        </pc:grpChg>
        <pc:grpChg chg="del mod">
          <ac:chgData name="Katherine Wilson" userId="494a782b-8e6f-46bb-8fbd-0c228675a8c6" providerId="ADAL" clId="{5733A94A-7251-42F1-A9AC-2AC1CFE7B499}" dt="2023-05-24T02:13:28.034" v="444" actId="165"/>
          <ac:grpSpMkLst>
            <pc:docMk/>
            <pc:sldMk cId="0" sldId="261"/>
            <ac:grpSpMk id="12" creationId="{00000000-0000-0000-0000-000000000000}"/>
          </ac:grpSpMkLst>
        </pc:grpChg>
        <pc:grpChg chg="mod topLvl">
          <ac:chgData name="Katherine Wilson" userId="494a782b-8e6f-46bb-8fbd-0c228675a8c6" providerId="ADAL" clId="{5733A94A-7251-42F1-A9AC-2AC1CFE7B499}" dt="2023-05-24T02:13:45.733" v="446" actId="164"/>
          <ac:grpSpMkLst>
            <pc:docMk/>
            <pc:sldMk cId="0" sldId="261"/>
            <ac:grpSpMk id="13" creationId="{00000000-0000-0000-0000-000000000000}"/>
          </ac:grpSpMkLst>
        </pc:grpChg>
        <pc:grpChg chg="add mod">
          <ac:chgData name="Katherine Wilson" userId="494a782b-8e6f-46bb-8fbd-0c228675a8c6" providerId="ADAL" clId="{5733A94A-7251-42F1-A9AC-2AC1CFE7B499}" dt="2023-05-24T02:31:43.158" v="945" actId="1038"/>
          <ac:grpSpMkLst>
            <pc:docMk/>
            <pc:sldMk cId="0" sldId="261"/>
            <ac:grpSpMk id="20" creationId="{6FEA92DB-3471-2BE6-0D10-6B94D756E00F}"/>
          </ac:grpSpMkLst>
        </pc:grpChg>
        <pc:picChg chg="mod topLvl">
          <ac:chgData name="Katherine Wilson" userId="494a782b-8e6f-46bb-8fbd-0c228675a8c6" providerId="ADAL" clId="{5733A94A-7251-42F1-A9AC-2AC1CFE7B499}" dt="2023-05-24T02:14:07.453" v="449" actId="207"/>
          <ac:picMkLst>
            <pc:docMk/>
            <pc:sldMk cId="0" sldId="261"/>
            <ac:picMk id="16" creationId="{00000000-0000-0000-0000-000000000000}"/>
          </ac:picMkLst>
        </pc:picChg>
        <pc:picChg chg="mod">
          <ac:chgData name="Katherine Wilson" userId="494a782b-8e6f-46bb-8fbd-0c228675a8c6" providerId="ADAL" clId="{5733A94A-7251-42F1-A9AC-2AC1CFE7B499}" dt="2023-05-24T02:12:42.274" v="441" actId="14100"/>
          <ac:picMkLst>
            <pc:docMk/>
            <pc:sldMk cId="0" sldId="261"/>
            <ac:picMk id="19" creationId="{00000000-0000-0000-0000-000000000000}"/>
          </ac:picMkLst>
        </pc:picChg>
      </pc:sldChg>
      <pc:sldChg chg="addSp delSp modSp del mod ord">
        <pc:chgData name="Katherine Wilson" userId="494a782b-8e6f-46bb-8fbd-0c228675a8c6" providerId="ADAL" clId="{5733A94A-7251-42F1-A9AC-2AC1CFE7B499}" dt="2023-05-24T02:27:28.549" v="741" actId="2696"/>
        <pc:sldMkLst>
          <pc:docMk/>
          <pc:sldMk cId="0" sldId="262"/>
        </pc:sldMkLst>
        <pc:spChg chg="mod">
          <ac:chgData name="Katherine Wilson" userId="494a782b-8e6f-46bb-8fbd-0c228675a8c6" providerId="ADAL" clId="{5733A94A-7251-42F1-A9AC-2AC1CFE7B499}" dt="2023-05-18T18:16:21.213" v="17" actId="207"/>
          <ac:spMkLst>
            <pc:docMk/>
            <pc:sldMk cId="0" sldId="262"/>
            <ac:spMk id="3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17:16.979" v="480" actId="1076"/>
          <ac:spMkLst>
            <pc:docMk/>
            <pc:sldMk cId="0" sldId="262"/>
            <ac:spMk id="19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17:12.195" v="479" actId="14100"/>
          <ac:spMkLst>
            <pc:docMk/>
            <pc:sldMk cId="0" sldId="262"/>
            <ac:spMk id="20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15:25.620" v="456"/>
          <ac:spMkLst>
            <pc:docMk/>
            <pc:sldMk cId="0" sldId="262"/>
            <ac:spMk id="24" creationId="{110E539A-2E9E-799A-B8A4-1CB634303688}"/>
          </ac:spMkLst>
        </pc:spChg>
        <pc:spChg chg="mod">
          <ac:chgData name="Katherine Wilson" userId="494a782b-8e6f-46bb-8fbd-0c228675a8c6" providerId="ADAL" clId="{5733A94A-7251-42F1-A9AC-2AC1CFE7B499}" dt="2023-05-24T02:15:25.620" v="456"/>
          <ac:spMkLst>
            <pc:docMk/>
            <pc:sldMk cId="0" sldId="262"/>
            <ac:spMk id="25" creationId="{51996BA2-08AE-DF54-F527-911E7FEAAE10}"/>
          </ac:spMkLst>
        </pc:spChg>
        <pc:grpChg chg="mod">
          <ac:chgData name="Katherine Wilson" userId="494a782b-8e6f-46bb-8fbd-0c228675a8c6" providerId="ADAL" clId="{5733A94A-7251-42F1-A9AC-2AC1CFE7B499}" dt="2023-05-24T02:17:02.678" v="476" actId="1076"/>
          <ac:grpSpMkLst>
            <pc:docMk/>
            <pc:sldMk cId="0" sldId="262"/>
            <ac:grpSpMk id="2" creationId="{00000000-0000-0000-0000-000000000000}"/>
          </ac:grpSpMkLst>
        </pc:grpChg>
        <pc:grpChg chg="mod ord">
          <ac:chgData name="Katherine Wilson" userId="494a782b-8e6f-46bb-8fbd-0c228675a8c6" providerId="ADAL" clId="{5733A94A-7251-42F1-A9AC-2AC1CFE7B499}" dt="2023-05-24T02:17:25.462" v="482" actId="14100"/>
          <ac:grpSpMkLst>
            <pc:docMk/>
            <pc:sldMk cId="0" sldId="262"/>
            <ac:grpSpMk id="4" creationId="{00000000-0000-0000-0000-000000000000}"/>
          </ac:grpSpMkLst>
        </pc:grpChg>
        <pc:grpChg chg="del">
          <ac:chgData name="Katherine Wilson" userId="494a782b-8e6f-46bb-8fbd-0c228675a8c6" providerId="ADAL" clId="{5733A94A-7251-42F1-A9AC-2AC1CFE7B499}" dt="2023-05-24T02:15:30.007" v="457" actId="478"/>
          <ac:grpSpMkLst>
            <pc:docMk/>
            <pc:sldMk cId="0" sldId="262"/>
            <ac:grpSpMk id="6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16:56.782" v="474" actId="1076"/>
          <ac:grpSpMkLst>
            <pc:docMk/>
            <pc:sldMk cId="0" sldId="262"/>
            <ac:grpSpMk id="12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16:16.094" v="468" actId="14100"/>
          <ac:grpSpMkLst>
            <pc:docMk/>
            <pc:sldMk cId="0" sldId="262"/>
            <ac:grpSpMk id="14" creationId="{00000000-0000-0000-0000-000000000000}"/>
          </ac:grpSpMkLst>
        </pc:grpChg>
        <pc:grpChg chg="add mod ord">
          <ac:chgData name="Katherine Wilson" userId="494a782b-8e6f-46bb-8fbd-0c228675a8c6" providerId="ADAL" clId="{5733A94A-7251-42F1-A9AC-2AC1CFE7B499}" dt="2023-05-24T02:15:39.477" v="459" actId="167"/>
          <ac:grpSpMkLst>
            <pc:docMk/>
            <pc:sldMk cId="0" sldId="262"/>
            <ac:grpSpMk id="22" creationId="{86BC8F2F-DD94-9AB1-30DF-2630F1F249A8}"/>
          </ac:grpSpMkLst>
        </pc:grpChg>
        <pc:picChg chg="add del mod">
          <ac:chgData name="Katherine Wilson" userId="494a782b-8e6f-46bb-8fbd-0c228675a8c6" providerId="ADAL" clId="{5733A94A-7251-42F1-A9AC-2AC1CFE7B499}" dt="2023-05-24T02:16:11.167" v="467" actId="478"/>
          <ac:picMkLst>
            <pc:docMk/>
            <pc:sldMk cId="0" sldId="262"/>
            <ac:picMk id="26" creationId="{E9C13DF9-FA97-9965-CB37-7EFABBA84BF4}"/>
          </ac:picMkLst>
        </pc:picChg>
        <pc:cxnChg chg="add mod">
          <ac:chgData name="Katherine Wilson" userId="494a782b-8e6f-46bb-8fbd-0c228675a8c6" providerId="ADAL" clId="{5733A94A-7251-42F1-A9AC-2AC1CFE7B499}" dt="2023-05-24T02:22:52.852" v="637" actId="208"/>
          <ac:cxnSpMkLst>
            <pc:docMk/>
            <pc:sldMk cId="0" sldId="262"/>
            <ac:cxnSpMk id="27" creationId="{83DA4F58-940D-1F6E-1082-3992D53234F0}"/>
          </ac:cxnSpMkLst>
        </pc:cxnChg>
        <pc:cxnChg chg="add del mod">
          <ac:chgData name="Katherine Wilson" userId="494a782b-8e6f-46bb-8fbd-0c228675a8c6" providerId="ADAL" clId="{5733A94A-7251-42F1-A9AC-2AC1CFE7B499}" dt="2023-05-24T02:21:46.507" v="632" actId="478"/>
          <ac:cxnSpMkLst>
            <pc:docMk/>
            <pc:sldMk cId="0" sldId="262"/>
            <ac:cxnSpMk id="28" creationId="{86577F2A-B630-DFF5-5102-BBEB999B7FD4}"/>
          </ac:cxnSpMkLst>
        </pc:cxnChg>
        <pc:cxnChg chg="add mod">
          <ac:chgData name="Katherine Wilson" userId="494a782b-8e6f-46bb-8fbd-0c228675a8c6" providerId="ADAL" clId="{5733A94A-7251-42F1-A9AC-2AC1CFE7B499}" dt="2023-05-24T02:22:52.852" v="637" actId="208"/>
          <ac:cxnSpMkLst>
            <pc:docMk/>
            <pc:sldMk cId="0" sldId="262"/>
            <ac:cxnSpMk id="30" creationId="{F6C4CF51-D45F-C955-EC41-AFFD6F6CF768}"/>
          </ac:cxnSpMkLst>
        </pc:cxnChg>
      </pc:sldChg>
      <pc:sldChg chg="add del setBg">
        <pc:chgData name="Katherine Wilson" userId="494a782b-8e6f-46bb-8fbd-0c228675a8c6" providerId="ADAL" clId="{5733A94A-7251-42F1-A9AC-2AC1CFE7B499}" dt="2023-05-24T02:34:01.488" v="967" actId="47"/>
        <pc:sldMkLst>
          <pc:docMk/>
          <pc:sldMk cId="218051086" sldId="262"/>
        </pc:sldMkLst>
      </pc:sldChg>
      <pc:sldChg chg="addSp delSp modSp mod">
        <pc:chgData name="Katherine Wilson" userId="494a782b-8e6f-46bb-8fbd-0c228675a8c6" providerId="ADAL" clId="{5733A94A-7251-42F1-A9AC-2AC1CFE7B499}" dt="2023-05-24T02:45:33.946" v="1162" actId="1076"/>
        <pc:sldMkLst>
          <pc:docMk/>
          <pc:sldMk cId="0" sldId="263"/>
        </pc:sldMkLst>
        <pc:spChg chg="mod">
          <ac:chgData name="Katherine Wilson" userId="494a782b-8e6f-46bb-8fbd-0c228675a8c6" providerId="ADAL" clId="{5733A94A-7251-42F1-A9AC-2AC1CFE7B499}" dt="2023-05-24T02:31:22.469" v="913" actId="207"/>
          <ac:spMkLst>
            <pc:docMk/>
            <pc:sldMk cId="0" sldId="263"/>
            <ac:spMk id="3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31:26.519" v="914" actId="207"/>
          <ac:spMkLst>
            <pc:docMk/>
            <pc:sldMk cId="0" sldId="263"/>
            <ac:spMk id="5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20:21.164" v="522" actId="1035"/>
          <ac:spMkLst>
            <pc:docMk/>
            <pc:sldMk cId="0" sldId="263"/>
            <ac:spMk id="9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28:39.732" v="808" actId="1038"/>
          <ac:spMkLst>
            <pc:docMk/>
            <pc:sldMk cId="0" sldId="263"/>
            <ac:spMk id="18" creationId="{00000000-0000-0000-0000-000000000000}"/>
          </ac:spMkLst>
        </pc:spChg>
        <pc:grpChg chg="mod">
          <ac:chgData name="Katherine Wilson" userId="494a782b-8e6f-46bb-8fbd-0c228675a8c6" providerId="ADAL" clId="{5733A94A-7251-42F1-A9AC-2AC1CFE7B499}" dt="2023-05-24T02:31:22.469" v="913" actId="207"/>
          <ac:grpSpMkLst>
            <pc:docMk/>
            <pc:sldMk cId="0" sldId="263"/>
            <ac:grpSpMk id="2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31:26.519" v="914" actId="207"/>
          <ac:grpSpMkLst>
            <pc:docMk/>
            <pc:sldMk cId="0" sldId="263"/>
            <ac:grpSpMk id="4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20:40.048" v="546" actId="1036"/>
          <ac:grpSpMkLst>
            <pc:docMk/>
            <pc:sldMk cId="0" sldId="263"/>
            <ac:grpSpMk id="6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28:39.732" v="808" actId="1038"/>
          <ac:grpSpMkLst>
            <pc:docMk/>
            <pc:sldMk cId="0" sldId="263"/>
            <ac:grpSpMk id="10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45:33.946" v="1162" actId="1076"/>
          <ac:grpSpMkLst>
            <pc:docMk/>
            <pc:sldMk cId="0" sldId="263"/>
            <ac:grpSpMk id="13" creationId="{00000000-0000-0000-0000-000000000000}"/>
          </ac:grpSpMkLst>
        </pc:grpChg>
        <pc:picChg chg="mod">
          <ac:chgData name="Katherine Wilson" userId="494a782b-8e6f-46bb-8fbd-0c228675a8c6" providerId="ADAL" clId="{5733A94A-7251-42F1-A9AC-2AC1CFE7B499}" dt="2023-05-24T02:20:40.048" v="546" actId="1036"/>
          <ac:picMkLst>
            <pc:docMk/>
            <pc:sldMk cId="0" sldId="263"/>
            <ac:picMk id="19" creationId="{00000000-0000-0000-0000-000000000000}"/>
          </ac:picMkLst>
        </pc:picChg>
        <pc:cxnChg chg="add del mod">
          <ac:chgData name="Katherine Wilson" userId="494a782b-8e6f-46bb-8fbd-0c228675a8c6" providerId="ADAL" clId="{5733A94A-7251-42F1-A9AC-2AC1CFE7B499}" dt="2023-05-24T02:20:34.516" v="525" actId="478"/>
          <ac:cxnSpMkLst>
            <pc:docMk/>
            <pc:sldMk cId="0" sldId="263"/>
            <ac:cxnSpMk id="20" creationId="{3E4682FE-AC5A-657C-BB89-B5E0E92DFF93}"/>
          </ac:cxnSpMkLst>
        </pc:cxnChg>
        <pc:cxnChg chg="add del mod">
          <ac:chgData name="Katherine Wilson" userId="494a782b-8e6f-46bb-8fbd-0c228675a8c6" providerId="ADAL" clId="{5733A94A-7251-42F1-A9AC-2AC1CFE7B499}" dt="2023-05-24T02:20:32.781" v="524" actId="478"/>
          <ac:cxnSpMkLst>
            <pc:docMk/>
            <pc:sldMk cId="0" sldId="263"/>
            <ac:cxnSpMk id="22" creationId="{0E1FB96E-DB60-09E2-44D1-46B0782F5153}"/>
          </ac:cxnSpMkLst>
        </pc:cxnChg>
      </pc:sldChg>
      <pc:sldChg chg="addSp delSp modSp add del mod setBg">
        <pc:chgData name="Katherine Wilson" userId="494a782b-8e6f-46bb-8fbd-0c228675a8c6" providerId="ADAL" clId="{5733A94A-7251-42F1-A9AC-2AC1CFE7B499}" dt="2023-05-24T02:45:37.936" v="1163" actId="14100"/>
        <pc:sldMkLst>
          <pc:docMk/>
          <pc:sldMk cId="0" sldId="264"/>
        </pc:sldMkLst>
        <pc:spChg chg="mod">
          <ac:chgData name="Katherine Wilson" userId="494a782b-8e6f-46bb-8fbd-0c228675a8c6" providerId="ADAL" clId="{5733A94A-7251-42F1-A9AC-2AC1CFE7B499}" dt="2023-05-24T02:39:40.039" v="1003" actId="207"/>
          <ac:spMkLst>
            <pc:docMk/>
            <pc:sldMk cId="0" sldId="264"/>
            <ac:spMk id="3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1:55:45.224" v="241" actId="1076"/>
          <ac:spMkLst>
            <pc:docMk/>
            <pc:sldMk cId="0" sldId="264"/>
            <ac:spMk id="7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18T18:16:27.889" v="18" actId="165"/>
          <ac:spMkLst>
            <pc:docMk/>
            <pc:sldMk cId="0" sldId="264"/>
            <ac:spMk id="15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18T18:16:27.889" v="18" actId="165"/>
          <ac:spMkLst>
            <pc:docMk/>
            <pc:sldMk cId="0" sldId="264"/>
            <ac:spMk id="16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18T18:16:27.889" v="18" actId="165"/>
          <ac:spMkLst>
            <pc:docMk/>
            <pc:sldMk cId="0" sldId="264"/>
            <ac:spMk id="18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18T18:16:27.889" v="18" actId="165"/>
          <ac:spMkLst>
            <pc:docMk/>
            <pc:sldMk cId="0" sldId="264"/>
            <ac:spMk id="19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40:53.807" v="1085" actId="1038"/>
          <ac:spMkLst>
            <pc:docMk/>
            <pc:sldMk cId="0" sldId="264"/>
            <ac:spMk id="21" creationId="{00000000-0000-0000-0000-000000000000}"/>
          </ac:spMkLst>
        </pc:spChg>
        <pc:grpChg chg="mod">
          <ac:chgData name="Katherine Wilson" userId="494a782b-8e6f-46bb-8fbd-0c228675a8c6" providerId="ADAL" clId="{5733A94A-7251-42F1-A9AC-2AC1CFE7B499}" dt="2023-05-24T02:39:43.219" v="1004" actId="14100"/>
          <ac:grpSpMkLst>
            <pc:docMk/>
            <pc:sldMk cId="0" sldId="264"/>
            <ac:grpSpMk id="2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1:54:29.822" v="232" actId="14100"/>
          <ac:grpSpMkLst>
            <pc:docMk/>
            <pc:sldMk cId="0" sldId="264"/>
            <ac:grpSpMk id="8" creationId="{00000000-0000-0000-0000-000000000000}"/>
          </ac:grpSpMkLst>
        </pc:grpChg>
        <pc:grpChg chg="del mod">
          <ac:chgData name="Katherine Wilson" userId="494a782b-8e6f-46bb-8fbd-0c228675a8c6" providerId="ADAL" clId="{5733A94A-7251-42F1-A9AC-2AC1CFE7B499}" dt="2023-05-24T02:40:53.807" v="1085" actId="1038"/>
          <ac:grpSpMkLst>
            <pc:docMk/>
            <pc:sldMk cId="0" sldId="264"/>
            <ac:grpSpMk id="10" creationId="{00000000-0000-0000-0000-000000000000}"/>
          </ac:grpSpMkLst>
        </pc:grpChg>
        <pc:grpChg chg="del">
          <ac:chgData name="Katherine Wilson" userId="494a782b-8e6f-46bb-8fbd-0c228675a8c6" providerId="ADAL" clId="{5733A94A-7251-42F1-A9AC-2AC1CFE7B499}" dt="2023-05-18T18:16:27.889" v="18" actId="165"/>
          <ac:grpSpMkLst>
            <pc:docMk/>
            <pc:sldMk cId="0" sldId="264"/>
            <ac:grpSpMk id="13" creationId="{00000000-0000-0000-0000-000000000000}"/>
          </ac:grpSpMkLst>
        </pc:grpChg>
        <pc:grpChg chg="del mod topLvl">
          <ac:chgData name="Katherine Wilson" userId="494a782b-8e6f-46bb-8fbd-0c228675a8c6" providerId="ADAL" clId="{5733A94A-7251-42F1-A9AC-2AC1CFE7B499}" dt="2023-05-24T02:39:14.137" v="999" actId="478"/>
          <ac:grpSpMkLst>
            <pc:docMk/>
            <pc:sldMk cId="0" sldId="264"/>
            <ac:grpSpMk id="14" creationId="{00000000-0000-0000-0000-000000000000}"/>
          </ac:grpSpMkLst>
        </pc:grpChg>
        <pc:grpChg chg="del mod topLvl">
          <ac:chgData name="Katherine Wilson" userId="494a782b-8e6f-46bb-8fbd-0c228675a8c6" providerId="ADAL" clId="{5733A94A-7251-42F1-A9AC-2AC1CFE7B499}" dt="2023-05-24T02:40:53.807" v="1085" actId="1038"/>
          <ac:grpSpMkLst>
            <pc:docMk/>
            <pc:sldMk cId="0" sldId="264"/>
            <ac:grpSpMk id="17" creationId="{00000000-0000-0000-0000-000000000000}"/>
          </ac:grpSpMkLst>
        </pc:grpChg>
        <pc:picChg chg="mod ord topLvl">
          <ac:chgData name="Katherine Wilson" userId="494a782b-8e6f-46bb-8fbd-0c228675a8c6" providerId="ADAL" clId="{5733A94A-7251-42F1-A9AC-2AC1CFE7B499}" dt="2023-05-24T02:45:37.936" v="1163" actId="14100"/>
          <ac:picMkLst>
            <pc:docMk/>
            <pc:sldMk cId="0" sldId="264"/>
            <ac:picMk id="20" creationId="{00000000-0000-0000-0000-000000000000}"/>
          </ac:picMkLst>
        </pc:picChg>
        <pc:picChg chg="mod">
          <ac:chgData name="Katherine Wilson" userId="494a782b-8e6f-46bb-8fbd-0c228675a8c6" providerId="ADAL" clId="{5733A94A-7251-42F1-A9AC-2AC1CFE7B499}" dt="2023-05-24T02:42:12.416" v="1109" actId="1076"/>
          <ac:picMkLst>
            <pc:docMk/>
            <pc:sldMk cId="0" sldId="264"/>
            <ac:picMk id="22" creationId="{00000000-0000-0000-0000-000000000000}"/>
          </ac:picMkLst>
        </pc:picChg>
        <pc:cxnChg chg="add mod">
          <ac:chgData name="Katherine Wilson" userId="494a782b-8e6f-46bb-8fbd-0c228675a8c6" providerId="ADAL" clId="{5733A94A-7251-42F1-A9AC-2AC1CFE7B499}" dt="2023-05-24T01:55:25.078" v="237" actId="14100"/>
          <ac:cxnSpMkLst>
            <pc:docMk/>
            <pc:sldMk cId="0" sldId="264"/>
            <ac:cxnSpMk id="23" creationId="{866A5FE2-A6E1-B80C-E8D9-D93E4A5F6CDD}"/>
          </ac:cxnSpMkLst>
        </pc:cxnChg>
        <pc:cxnChg chg="add mod">
          <ac:chgData name="Katherine Wilson" userId="494a782b-8e6f-46bb-8fbd-0c228675a8c6" providerId="ADAL" clId="{5733A94A-7251-42F1-A9AC-2AC1CFE7B499}" dt="2023-05-24T02:19:37.009" v="497" actId="1076"/>
          <ac:cxnSpMkLst>
            <pc:docMk/>
            <pc:sldMk cId="0" sldId="264"/>
            <ac:cxnSpMk id="27" creationId="{1BACE58B-945C-7F0E-8C3A-918511F05AF1}"/>
          </ac:cxnSpMkLst>
        </pc:cxnChg>
      </pc:sldChg>
      <pc:sldChg chg="add del setBg">
        <pc:chgData name="Katherine Wilson" userId="494a782b-8e6f-46bb-8fbd-0c228675a8c6" providerId="ADAL" clId="{5733A94A-7251-42F1-A9AC-2AC1CFE7B499}" dt="2023-05-24T02:34:04.362" v="969" actId="47"/>
        <pc:sldMkLst>
          <pc:docMk/>
          <pc:sldMk cId="80945008" sldId="264"/>
        </pc:sldMkLst>
      </pc:sldChg>
      <pc:sldChg chg="add setBg">
        <pc:chgData name="Katherine Wilson" userId="494a782b-8e6f-46bb-8fbd-0c228675a8c6" providerId="ADAL" clId="{5733A94A-7251-42F1-A9AC-2AC1CFE7B499}" dt="2023-05-24T02:27:20.635" v="740"/>
        <pc:sldMkLst>
          <pc:docMk/>
          <pc:sldMk cId="3501202862" sldId="265"/>
        </pc:sldMkLst>
        <pc:spChg chg="mod">
          <ac:chgData name="Katherine Wilson" userId="494a782b-8e6f-46bb-8fbd-0c228675a8c6" providerId="ADAL" clId="{5733A94A-7251-42F1-A9AC-2AC1CFE7B499}" dt="2023-05-18T18:16:34.863" v="20" actId="207"/>
          <ac:spMkLst>
            <pc:docMk/>
            <pc:sldMk cId="3501202862" sldId="265"/>
            <ac:spMk id="5" creationId="{00000000-0000-0000-0000-000000000000}"/>
          </ac:spMkLst>
        </pc:spChg>
        <pc:grpChg chg="mod">
          <ac:chgData name="Katherine Wilson" userId="494a782b-8e6f-46bb-8fbd-0c228675a8c6" providerId="ADAL" clId="{5733A94A-7251-42F1-A9AC-2AC1CFE7B499}" dt="2023-05-18T18:16:34.863" v="20" actId="207"/>
          <ac:grpSpMkLst>
            <pc:docMk/>
            <pc:sldMk cId="3501202862" sldId="265"/>
            <ac:grpSpMk id="4" creationId="{00000000-0000-0000-0000-000000000000}"/>
          </ac:grpSpMkLst>
        </pc:grpChg>
        <pc:cxnChg chg="add del mod">
          <ac:chgData name="Katherine Wilson" userId="494a782b-8e6f-46bb-8fbd-0c228675a8c6" providerId="ADAL" clId="{5733A94A-7251-42F1-A9AC-2AC1CFE7B499}" dt="2023-05-24T02:25:21.730" v="718"/>
          <ac:cxnSpMkLst>
            <pc:docMk/>
            <pc:sldMk cId="3501202862" sldId="265"/>
            <ac:cxnSpMk id="14" creationId="{D43EDE67-85E3-97D9-CC86-2C12CE188EC5}"/>
          </ac:cxnSpMkLst>
        </pc:cxnChg>
        <pc:cxnChg chg="add del mod">
          <ac:chgData name="Katherine Wilson" userId="494a782b-8e6f-46bb-8fbd-0c228675a8c6" providerId="ADAL" clId="{5733A94A-7251-42F1-A9AC-2AC1CFE7B499}" dt="2023-05-24T02:25:21.730" v="718"/>
          <ac:cxnSpMkLst>
            <pc:docMk/>
            <pc:sldMk cId="3501202862" sldId="265"/>
            <ac:cxnSpMk id="25" creationId="{CD4BFF3C-2BE6-477B-12F8-20A3135B1666}"/>
          </ac:cxnSpMkLst>
        </pc:cxnChg>
      </pc:sldChg>
      <pc:sldChg chg="modSp mod">
        <pc:chgData name="Katherine Wilson" userId="494a782b-8e6f-46bb-8fbd-0c228675a8c6" providerId="ADAL" clId="{5733A94A-7251-42F1-A9AC-2AC1CFE7B499}" dt="2023-05-24T02:46:04.981" v="1170" actId="1076"/>
        <pc:sldMkLst>
          <pc:docMk/>
          <pc:sldMk cId="0" sldId="266"/>
        </pc:sldMkLst>
        <pc:spChg chg="mod">
          <ac:chgData name="Katherine Wilson" userId="494a782b-8e6f-46bb-8fbd-0c228675a8c6" providerId="ADAL" clId="{5733A94A-7251-42F1-A9AC-2AC1CFE7B499}" dt="2023-05-24T02:32:53.246" v="966" actId="207"/>
          <ac:spMkLst>
            <pc:docMk/>
            <pc:sldMk cId="0" sldId="266"/>
            <ac:spMk id="3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28:17.354" v="745" actId="207"/>
          <ac:spMkLst>
            <pc:docMk/>
            <pc:sldMk cId="0" sldId="266"/>
            <ac:spMk id="5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30:25.027" v="910" actId="1076"/>
          <ac:spMkLst>
            <pc:docMk/>
            <pc:sldMk cId="0" sldId="266"/>
            <ac:spMk id="18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29:39.914" v="906" actId="1038"/>
          <ac:spMkLst>
            <pc:docMk/>
            <pc:sldMk cId="0" sldId="266"/>
            <ac:spMk id="19" creationId="{00000000-0000-0000-0000-000000000000}"/>
          </ac:spMkLst>
        </pc:spChg>
        <pc:grpChg chg="mod">
          <ac:chgData name="Katherine Wilson" userId="494a782b-8e6f-46bb-8fbd-0c228675a8c6" providerId="ADAL" clId="{5733A94A-7251-42F1-A9AC-2AC1CFE7B499}" dt="2023-05-24T02:32:53.246" v="966" actId="207"/>
          <ac:grpSpMkLst>
            <pc:docMk/>
            <pc:sldMk cId="0" sldId="266"/>
            <ac:grpSpMk id="2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28:17.354" v="745" actId="207"/>
          <ac:grpSpMkLst>
            <pc:docMk/>
            <pc:sldMk cId="0" sldId="266"/>
            <ac:grpSpMk id="4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29:39.914" v="906" actId="1038"/>
          <ac:grpSpMkLst>
            <pc:docMk/>
            <pc:sldMk cId="0" sldId="266"/>
            <ac:grpSpMk id="9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29:39.914" v="906" actId="1038"/>
          <ac:grpSpMkLst>
            <pc:docMk/>
            <pc:sldMk cId="0" sldId="266"/>
            <ac:grpSpMk id="13" creationId="{00000000-0000-0000-0000-000000000000}"/>
          </ac:grpSpMkLst>
        </pc:grpChg>
        <pc:picChg chg="mod">
          <ac:chgData name="Katherine Wilson" userId="494a782b-8e6f-46bb-8fbd-0c228675a8c6" providerId="ADAL" clId="{5733A94A-7251-42F1-A9AC-2AC1CFE7B499}" dt="2023-05-24T02:46:04.981" v="1170" actId="1076"/>
          <ac:picMkLst>
            <pc:docMk/>
            <pc:sldMk cId="0" sldId="266"/>
            <ac:picMk id="16" creationId="{00000000-0000-0000-0000-000000000000}"/>
          </ac:picMkLst>
        </pc:picChg>
      </pc:sldChg>
      <pc:sldChg chg="del">
        <pc:chgData name="Katherine Wilson" userId="494a782b-8e6f-46bb-8fbd-0c228675a8c6" providerId="ADAL" clId="{5733A94A-7251-42F1-A9AC-2AC1CFE7B499}" dt="2023-05-24T02:04:27.177" v="310" actId="47"/>
        <pc:sldMkLst>
          <pc:docMk/>
          <pc:sldMk cId="1587577092" sldId="300"/>
        </pc:sldMkLst>
      </pc:sldChg>
      <pc:sldChg chg="addSp delSp modSp mod">
        <pc:chgData name="Katherine Wilson" userId="494a782b-8e6f-46bb-8fbd-0c228675a8c6" providerId="ADAL" clId="{5733A94A-7251-42F1-A9AC-2AC1CFE7B499}" dt="2023-05-24T02:14:29.555" v="451" actId="14100"/>
        <pc:sldMkLst>
          <pc:docMk/>
          <pc:sldMk cId="3775147935" sldId="301"/>
        </pc:sldMkLst>
        <pc:spChg chg="mod">
          <ac:chgData name="Katherine Wilson" userId="494a782b-8e6f-46bb-8fbd-0c228675a8c6" providerId="ADAL" clId="{5733A94A-7251-42F1-A9AC-2AC1CFE7B499}" dt="2023-05-24T02:03:56.056" v="309" actId="1076"/>
          <ac:spMkLst>
            <pc:docMk/>
            <pc:sldMk cId="3775147935" sldId="301"/>
            <ac:spMk id="20" creationId="{00000000-0000-0000-0000-000000000000}"/>
          </ac:spMkLst>
        </pc:spChg>
        <pc:grpChg chg="mod">
          <ac:chgData name="Katherine Wilson" userId="494a782b-8e6f-46bb-8fbd-0c228675a8c6" providerId="ADAL" clId="{5733A94A-7251-42F1-A9AC-2AC1CFE7B499}" dt="2023-05-24T02:07:53.550" v="353" actId="14100"/>
          <ac:grpSpMkLst>
            <pc:docMk/>
            <pc:sldMk cId="3775147935" sldId="301"/>
            <ac:grpSpMk id="2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14:29.555" v="451" actId="14100"/>
          <ac:grpSpMkLst>
            <pc:docMk/>
            <pc:sldMk cId="3775147935" sldId="301"/>
            <ac:grpSpMk id="4" creationId="{00000000-0000-0000-0000-000000000000}"/>
          </ac:grpSpMkLst>
        </pc:grpChg>
        <pc:picChg chg="add mod">
          <ac:chgData name="Katherine Wilson" userId="494a782b-8e6f-46bb-8fbd-0c228675a8c6" providerId="ADAL" clId="{5733A94A-7251-42F1-A9AC-2AC1CFE7B499}" dt="2023-05-24T02:03:45.187" v="308" actId="1076"/>
          <ac:picMkLst>
            <pc:docMk/>
            <pc:sldMk cId="3775147935" sldId="301"/>
            <ac:picMk id="13" creationId="{246A45C4-92D1-74C1-F9E8-98A3109B95FC}"/>
          </ac:picMkLst>
        </pc:picChg>
        <pc:picChg chg="del">
          <ac:chgData name="Katherine Wilson" userId="494a782b-8e6f-46bb-8fbd-0c228675a8c6" providerId="ADAL" clId="{5733A94A-7251-42F1-A9AC-2AC1CFE7B499}" dt="2023-05-24T02:03:32.857" v="304" actId="478"/>
          <ac:picMkLst>
            <pc:docMk/>
            <pc:sldMk cId="3775147935" sldId="301"/>
            <ac:picMk id="17" creationId="{00000000-0000-0000-0000-000000000000}"/>
          </ac:picMkLst>
        </pc:picChg>
      </pc:sldChg>
      <pc:sldChg chg="addSp delSp modSp del mod ord">
        <pc:chgData name="Katherine Wilson" userId="494a782b-8e6f-46bb-8fbd-0c228675a8c6" providerId="ADAL" clId="{5733A94A-7251-42F1-A9AC-2AC1CFE7B499}" dt="2023-05-24T02:04:42.121" v="313" actId="47"/>
        <pc:sldMkLst>
          <pc:docMk/>
          <pc:sldMk cId="3557448423" sldId="302"/>
        </pc:sldMkLst>
        <pc:spChg chg="mod">
          <ac:chgData name="Katherine Wilson" userId="494a782b-8e6f-46bb-8fbd-0c228675a8c6" providerId="ADAL" clId="{5733A94A-7251-42F1-A9AC-2AC1CFE7B499}" dt="2023-05-24T01:32:35.960" v="35" actId="164"/>
          <ac:spMkLst>
            <pc:docMk/>
            <pc:sldMk cId="3557448423" sldId="302"/>
            <ac:spMk id="13" creationId="{4F726453-9AA5-7331-889A-62B5A32D6C36}"/>
          </ac:spMkLst>
        </pc:spChg>
        <pc:spChg chg="mod">
          <ac:chgData name="Katherine Wilson" userId="494a782b-8e6f-46bb-8fbd-0c228675a8c6" providerId="ADAL" clId="{5733A94A-7251-42F1-A9AC-2AC1CFE7B499}" dt="2023-05-24T01:31:25.897" v="28"/>
          <ac:spMkLst>
            <pc:docMk/>
            <pc:sldMk cId="3557448423" sldId="302"/>
            <ac:spMk id="14" creationId="{17F835B7-A41C-5899-B129-A2E0F8370BFB}"/>
          </ac:spMkLst>
        </pc:spChg>
        <pc:spChg chg="mod">
          <ac:chgData name="Katherine Wilson" userId="494a782b-8e6f-46bb-8fbd-0c228675a8c6" providerId="ADAL" clId="{5733A94A-7251-42F1-A9AC-2AC1CFE7B499}" dt="2023-05-24T01:32:35.960" v="35" actId="164"/>
          <ac:spMkLst>
            <pc:docMk/>
            <pc:sldMk cId="3557448423" sldId="302"/>
            <ac:spMk id="15" creationId="{49D4C566-FED0-0DD9-7BF9-977BB5CF6693}"/>
          </ac:spMkLst>
        </pc:spChg>
        <pc:spChg chg="mod">
          <ac:chgData name="Katherine Wilson" userId="494a782b-8e6f-46bb-8fbd-0c228675a8c6" providerId="ADAL" clId="{5733A94A-7251-42F1-A9AC-2AC1CFE7B499}" dt="2023-05-24T01:32:35.960" v="35" actId="164"/>
          <ac:spMkLst>
            <pc:docMk/>
            <pc:sldMk cId="3557448423" sldId="302"/>
            <ac:spMk id="16" creationId="{882080E1-9B29-2AE4-9CE5-3B93057809BA}"/>
          </ac:spMkLst>
        </pc:spChg>
        <pc:spChg chg="mod">
          <ac:chgData name="Katherine Wilson" userId="494a782b-8e6f-46bb-8fbd-0c228675a8c6" providerId="ADAL" clId="{5733A94A-7251-42F1-A9AC-2AC1CFE7B499}" dt="2023-05-24T01:32:35.960" v="35" actId="164"/>
          <ac:spMkLst>
            <pc:docMk/>
            <pc:sldMk cId="3557448423" sldId="302"/>
            <ac:spMk id="19" creationId="{A9B6382F-646F-E8EF-1257-978F48C25D23}"/>
          </ac:spMkLst>
        </pc:spChg>
        <pc:spChg chg="mod">
          <ac:chgData name="Katherine Wilson" userId="494a782b-8e6f-46bb-8fbd-0c228675a8c6" providerId="ADAL" clId="{5733A94A-7251-42F1-A9AC-2AC1CFE7B499}" dt="2023-05-24T01:33:00.476" v="41" actId="1076"/>
          <ac:spMkLst>
            <pc:docMk/>
            <pc:sldMk cId="3557448423" sldId="302"/>
            <ac:spMk id="20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1:32:35.960" v="35" actId="164"/>
          <ac:spMkLst>
            <pc:docMk/>
            <pc:sldMk cId="3557448423" sldId="302"/>
            <ac:spMk id="22" creationId="{A6392122-FD5A-6E37-D8A2-F05B823EF7AD}"/>
          </ac:spMkLst>
        </pc:spChg>
        <pc:spChg chg="mod">
          <ac:chgData name="Katherine Wilson" userId="494a782b-8e6f-46bb-8fbd-0c228675a8c6" providerId="ADAL" clId="{5733A94A-7251-42F1-A9AC-2AC1CFE7B499}" dt="2023-05-24T01:31:25.897" v="28"/>
          <ac:spMkLst>
            <pc:docMk/>
            <pc:sldMk cId="3557448423" sldId="302"/>
            <ac:spMk id="23" creationId="{2F707FEA-8618-73EA-3414-47DFB4E81529}"/>
          </ac:spMkLst>
        </pc:spChg>
        <pc:grpChg chg="del mod">
          <ac:chgData name="Katherine Wilson" userId="494a782b-8e6f-46bb-8fbd-0c228675a8c6" providerId="ADAL" clId="{5733A94A-7251-42F1-A9AC-2AC1CFE7B499}" dt="2023-05-24T01:32:25.124" v="34" actId="478"/>
          <ac:grpSpMkLst>
            <pc:docMk/>
            <pc:sldMk cId="3557448423" sldId="302"/>
            <ac:grpSpMk id="2" creationId="{00000000-0000-0000-0000-000000000000}"/>
          </ac:grpSpMkLst>
        </pc:grpChg>
        <pc:grpChg chg="del">
          <ac:chgData name="Katherine Wilson" userId="494a782b-8e6f-46bb-8fbd-0c228675a8c6" providerId="ADAL" clId="{5733A94A-7251-42F1-A9AC-2AC1CFE7B499}" dt="2023-05-24T01:32:23.289" v="32" actId="478"/>
          <ac:grpSpMkLst>
            <pc:docMk/>
            <pc:sldMk cId="3557448423" sldId="302"/>
            <ac:grpSpMk id="4" creationId="{00000000-0000-0000-0000-000000000000}"/>
          </ac:grpSpMkLst>
        </pc:grpChg>
        <pc:grpChg chg="add del mod">
          <ac:chgData name="Katherine Wilson" userId="494a782b-8e6f-46bb-8fbd-0c228675a8c6" providerId="ADAL" clId="{5733A94A-7251-42F1-A9AC-2AC1CFE7B499}" dt="2023-05-24T01:31:38.234" v="30" actId="478"/>
          <ac:grpSpMkLst>
            <pc:docMk/>
            <pc:sldMk cId="3557448423" sldId="302"/>
            <ac:grpSpMk id="6" creationId="{B4BBFE51-0608-52D1-DE61-0BC159D3C3DC}"/>
          </ac:grpSpMkLst>
        </pc:grpChg>
        <pc:grpChg chg="mod">
          <ac:chgData name="Katherine Wilson" userId="494a782b-8e6f-46bb-8fbd-0c228675a8c6" providerId="ADAL" clId="{5733A94A-7251-42F1-A9AC-2AC1CFE7B499}" dt="2023-05-24T01:31:25.897" v="28"/>
          <ac:grpSpMkLst>
            <pc:docMk/>
            <pc:sldMk cId="3557448423" sldId="302"/>
            <ac:grpSpMk id="7" creationId="{F4ABDEAF-806A-CE7D-B6CF-57BCB3D704F9}"/>
          </ac:grpSpMkLst>
        </pc:grpChg>
        <pc:grpChg chg="add mod">
          <ac:chgData name="Katherine Wilson" userId="494a782b-8e6f-46bb-8fbd-0c228675a8c6" providerId="ADAL" clId="{5733A94A-7251-42F1-A9AC-2AC1CFE7B499}" dt="2023-05-24T01:33:03.913" v="42" actId="1076"/>
          <ac:grpSpMkLst>
            <pc:docMk/>
            <pc:sldMk cId="3557448423" sldId="302"/>
            <ac:grpSpMk id="24" creationId="{A6FF35C1-6CDD-C8AD-B466-0F154DB0B73B}"/>
          </ac:grpSpMkLst>
        </pc:grpChg>
        <pc:picChg chg="mod">
          <ac:chgData name="Katherine Wilson" userId="494a782b-8e6f-46bb-8fbd-0c228675a8c6" providerId="ADAL" clId="{5733A94A-7251-42F1-A9AC-2AC1CFE7B499}" dt="2023-05-24T01:31:25.897" v="28"/>
          <ac:picMkLst>
            <pc:docMk/>
            <pc:sldMk cId="3557448423" sldId="302"/>
            <ac:picMk id="8" creationId="{5BDDB788-2F77-84D3-2067-1DFC66F0140D}"/>
          </ac:picMkLst>
        </pc:picChg>
        <pc:picChg chg="mod">
          <ac:chgData name="Katherine Wilson" userId="494a782b-8e6f-46bb-8fbd-0c228675a8c6" providerId="ADAL" clId="{5733A94A-7251-42F1-A9AC-2AC1CFE7B499}" dt="2023-05-24T02:03:23.793" v="303" actId="1076"/>
          <ac:picMkLst>
            <pc:docMk/>
            <pc:sldMk cId="3557448423" sldId="302"/>
            <ac:picMk id="17" creationId="{00000000-0000-0000-0000-000000000000}"/>
          </ac:picMkLst>
        </pc:picChg>
      </pc:sldChg>
      <pc:sldChg chg="addSp delSp modSp add mod">
        <pc:chgData name="Katherine Wilson" userId="494a782b-8e6f-46bb-8fbd-0c228675a8c6" providerId="ADAL" clId="{5733A94A-7251-42F1-A9AC-2AC1CFE7B499}" dt="2023-05-24T02:14:37.421" v="452" actId="14100"/>
        <pc:sldMkLst>
          <pc:docMk/>
          <pc:sldMk cId="900834573" sldId="303"/>
        </pc:sldMkLst>
        <pc:spChg chg="mod">
          <ac:chgData name="Katherine Wilson" userId="494a782b-8e6f-46bb-8fbd-0c228675a8c6" providerId="ADAL" clId="{5733A94A-7251-42F1-A9AC-2AC1CFE7B499}" dt="2023-05-24T02:05:51.067" v="329" actId="207"/>
          <ac:spMkLst>
            <pc:docMk/>
            <pc:sldMk cId="900834573" sldId="303"/>
            <ac:spMk id="3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05:22.110" v="324"/>
          <ac:spMkLst>
            <pc:docMk/>
            <pc:sldMk cId="900834573" sldId="303"/>
            <ac:spMk id="22" creationId="{D48309E8-2E11-18BA-B726-F9BF73A8F48B}"/>
          </ac:spMkLst>
        </pc:spChg>
        <pc:grpChg chg="del mod">
          <ac:chgData name="Katherine Wilson" userId="494a782b-8e6f-46bb-8fbd-0c228675a8c6" providerId="ADAL" clId="{5733A94A-7251-42F1-A9AC-2AC1CFE7B499}" dt="2023-05-24T02:06:12.805" v="331" actId="478"/>
          <ac:grpSpMkLst>
            <pc:docMk/>
            <pc:sldMk cId="900834573" sldId="303"/>
            <ac:grpSpMk id="2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14:37.421" v="452" actId="14100"/>
          <ac:grpSpMkLst>
            <pc:docMk/>
            <pc:sldMk cId="900834573" sldId="303"/>
            <ac:grpSpMk id="4" creationId="{00000000-0000-0000-0000-000000000000}"/>
          </ac:grpSpMkLst>
        </pc:grpChg>
        <pc:grpChg chg="add mod ord">
          <ac:chgData name="Katherine Wilson" userId="494a782b-8e6f-46bb-8fbd-0c228675a8c6" providerId="ADAL" clId="{5733A94A-7251-42F1-A9AC-2AC1CFE7B499}" dt="2023-05-24T02:05:35.928" v="327" actId="1076"/>
          <ac:grpSpMkLst>
            <pc:docMk/>
            <pc:sldMk cId="900834573" sldId="303"/>
            <ac:grpSpMk id="20" creationId="{6B441C4D-ABB0-CB9D-3479-5F0A0112450E}"/>
          </ac:grpSpMkLst>
        </pc:grpChg>
      </pc:sldChg>
      <pc:sldChg chg="addSp delSp modSp add del mod">
        <pc:chgData name="Katherine Wilson" userId="494a782b-8e6f-46bb-8fbd-0c228675a8c6" providerId="ADAL" clId="{5733A94A-7251-42F1-A9AC-2AC1CFE7B499}" dt="2023-05-24T02:04:33.816" v="311" actId="47"/>
        <pc:sldMkLst>
          <pc:docMk/>
          <pc:sldMk cId="371352125" sldId="304"/>
        </pc:sldMkLst>
        <pc:spChg chg="mod">
          <ac:chgData name="Katherine Wilson" userId="494a782b-8e6f-46bb-8fbd-0c228675a8c6" providerId="ADAL" clId="{5733A94A-7251-42F1-A9AC-2AC1CFE7B499}" dt="2023-05-24T01:34:15.689" v="54" actId="207"/>
          <ac:spMkLst>
            <pc:docMk/>
            <pc:sldMk cId="371352125" sldId="304"/>
            <ac:spMk id="3" creationId="{D58EE8E1-024A-A313-D1A0-BA1A47090743}"/>
          </ac:spMkLst>
        </pc:spChg>
        <pc:spChg chg="mod ord">
          <ac:chgData name="Katherine Wilson" userId="494a782b-8e6f-46bb-8fbd-0c228675a8c6" providerId="ADAL" clId="{5733A94A-7251-42F1-A9AC-2AC1CFE7B499}" dt="2023-05-24T01:51:33.817" v="204" actId="1076"/>
          <ac:spMkLst>
            <pc:docMk/>
            <pc:sldMk cId="371352125" sldId="304"/>
            <ac:spMk id="5" creationId="{7E6D8487-C036-6D16-5441-8AC3A43EE623}"/>
          </ac:spMkLst>
        </pc:spChg>
        <pc:spChg chg="mod">
          <ac:chgData name="Katherine Wilson" userId="494a782b-8e6f-46bb-8fbd-0c228675a8c6" providerId="ADAL" clId="{5733A94A-7251-42F1-A9AC-2AC1CFE7B499}" dt="2023-05-24T01:51:21.063" v="201"/>
          <ac:spMkLst>
            <pc:docMk/>
            <pc:sldMk cId="371352125" sldId="304"/>
            <ac:spMk id="6" creationId="{DA131495-9991-AC27-CA3C-14A626EB896E}"/>
          </ac:spMkLst>
        </pc:spChg>
        <pc:spChg chg="mod">
          <ac:chgData name="Katherine Wilson" userId="494a782b-8e6f-46bb-8fbd-0c228675a8c6" providerId="ADAL" clId="{5733A94A-7251-42F1-A9AC-2AC1CFE7B499}" dt="2023-05-24T01:50:33.961" v="194" actId="207"/>
          <ac:spMkLst>
            <pc:docMk/>
            <pc:sldMk cId="371352125" sldId="304"/>
            <ac:spMk id="13" creationId="{4F726453-9AA5-7331-889A-62B5A32D6C36}"/>
          </ac:spMkLst>
        </pc:spChg>
        <pc:spChg chg="mod">
          <ac:chgData name="Katherine Wilson" userId="494a782b-8e6f-46bb-8fbd-0c228675a8c6" providerId="ADAL" clId="{5733A94A-7251-42F1-A9AC-2AC1CFE7B499}" dt="2023-05-24T01:50:33.961" v="194" actId="207"/>
          <ac:spMkLst>
            <pc:docMk/>
            <pc:sldMk cId="371352125" sldId="304"/>
            <ac:spMk id="15" creationId="{49D4C566-FED0-0DD9-7BF9-977BB5CF6693}"/>
          </ac:spMkLst>
        </pc:spChg>
        <pc:spChg chg="mod">
          <ac:chgData name="Katherine Wilson" userId="494a782b-8e6f-46bb-8fbd-0c228675a8c6" providerId="ADAL" clId="{5733A94A-7251-42F1-A9AC-2AC1CFE7B499}" dt="2023-05-24T01:50:33.961" v="194" actId="207"/>
          <ac:spMkLst>
            <pc:docMk/>
            <pc:sldMk cId="371352125" sldId="304"/>
            <ac:spMk id="16" creationId="{882080E1-9B29-2AE4-9CE5-3B93057809BA}"/>
          </ac:spMkLst>
        </pc:spChg>
        <pc:spChg chg="mod">
          <ac:chgData name="Katherine Wilson" userId="494a782b-8e6f-46bb-8fbd-0c228675a8c6" providerId="ADAL" clId="{5733A94A-7251-42F1-A9AC-2AC1CFE7B499}" dt="2023-05-24T01:50:33.961" v="194" actId="207"/>
          <ac:spMkLst>
            <pc:docMk/>
            <pc:sldMk cId="371352125" sldId="304"/>
            <ac:spMk id="19" creationId="{A9B6382F-646F-E8EF-1257-978F48C25D23}"/>
          </ac:spMkLst>
        </pc:spChg>
        <pc:spChg chg="mod ord">
          <ac:chgData name="Katherine Wilson" userId="494a782b-8e6f-46bb-8fbd-0c228675a8c6" providerId="ADAL" clId="{5733A94A-7251-42F1-A9AC-2AC1CFE7B499}" dt="2023-05-24T01:52:07.108" v="210" actId="1076"/>
          <ac:spMkLst>
            <pc:docMk/>
            <pc:sldMk cId="371352125" sldId="304"/>
            <ac:spMk id="20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1:50:33.961" v="194" actId="207"/>
          <ac:spMkLst>
            <pc:docMk/>
            <pc:sldMk cId="371352125" sldId="304"/>
            <ac:spMk id="22" creationId="{A6392122-FD5A-6E37-D8A2-F05B823EF7AD}"/>
          </ac:spMkLst>
        </pc:spChg>
        <pc:grpChg chg="add mod ord">
          <ac:chgData name="Katherine Wilson" userId="494a782b-8e6f-46bb-8fbd-0c228675a8c6" providerId="ADAL" clId="{5733A94A-7251-42F1-A9AC-2AC1CFE7B499}" dt="2023-05-24T01:52:15.422" v="212" actId="14100"/>
          <ac:grpSpMkLst>
            <pc:docMk/>
            <pc:sldMk cId="371352125" sldId="304"/>
            <ac:grpSpMk id="2" creationId="{F3E5D739-BC46-B14C-F2CC-672C48249173}"/>
          </ac:grpSpMkLst>
        </pc:grpChg>
        <pc:grpChg chg="add mod">
          <ac:chgData name="Katherine Wilson" userId="494a782b-8e6f-46bb-8fbd-0c228675a8c6" providerId="ADAL" clId="{5733A94A-7251-42F1-A9AC-2AC1CFE7B499}" dt="2023-05-24T01:52:04.310" v="209" actId="1076"/>
          <ac:grpSpMkLst>
            <pc:docMk/>
            <pc:sldMk cId="371352125" sldId="304"/>
            <ac:grpSpMk id="4" creationId="{D846E6C5-17E6-C36D-5A07-077E31322695}"/>
          </ac:grpSpMkLst>
        </pc:grpChg>
        <pc:grpChg chg="del mod">
          <ac:chgData name="Katherine Wilson" userId="494a782b-8e6f-46bb-8fbd-0c228675a8c6" providerId="ADAL" clId="{5733A94A-7251-42F1-A9AC-2AC1CFE7B499}" dt="2023-05-24T01:50:45.520" v="197" actId="478"/>
          <ac:grpSpMkLst>
            <pc:docMk/>
            <pc:sldMk cId="371352125" sldId="304"/>
            <ac:grpSpMk id="24" creationId="{A6FF35C1-6CDD-C8AD-B466-0F154DB0B73B}"/>
          </ac:grpSpMkLst>
        </pc:grpChg>
        <pc:grpChg chg="del">
          <ac:chgData name="Katherine Wilson" userId="494a782b-8e6f-46bb-8fbd-0c228675a8c6" providerId="ADAL" clId="{5733A94A-7251-42F1-A9AC-2AC1CFE7B499}" dt="2023-05-24T01:51:01.464" v="199" actId="478"/>
          <ac:grpSpMkLst>
            <pc:docMk/>
            <pc:sldMk cId="371352125" sldId="304"/>
            <ac:grpSpMk id="27" creationId="{87371601-96B7-4115-2430-3B3E914619AA}"/>
          </ac:grpSpMkLst>
        </pc:grpChg>
        <pc:picChg chg="mod">
          <ac:chgData name="Katherine Wilson" userId="494a782b-8e6f-46bb-8fbd-0c228675a8c6" providerId="ADAL" clId="{5733A94A-7251-42F1-A9AC-2AC1CFE7B499}" dt="2023-05-24T01:34:25.219" v="59" actId="1035"/>
          <ac:picMkLst>
            <pc:docMk/>
            <pc:sldMk cId="371352125" sldId="304"/>
            <ac:picMk id="12" creationId="{00000000-0000-0000-0000-000000000000}"/>
          </ac:picMkLst>
        </pc:picChg>
        <pc:picChg chg="mod ord">
          <ac:chgData name="Katherine Wilson" userId="494a782b-8e6f-46bb-8fbd-0c228675a8c6" providerId="ADAL" clId="{5733A94A-7251-42F1-A9AC-2AC1CFE7B499}" dt="2023-05-24T01:52:12.011" v="211" actId="1076"/>
          <ac:picMkLst>
            <pc:docMk/>
            <pc:sldMk cId="371352125" sldId="304"/>
            <ac:picMk id="17" creationId="{00000000-0000-0000-0000-000000000000}"/>
          </ac:picMkLst>
        </pc:picChg>
      </pc:sldChg>
      <pc:sldChg chg="addSp delSp modSp add mod ord">
        <pc:chgData name="Katherine Wilson" userId="494a782b-8e6f-46bb-8fbd-0c228675a8c6" providerId="ADAL" clId="{5733A94A-7251-42F1-A9AC-2AC1CFE7B499}" dt="2023-05-24T02:04:47.395" v="315"/>
        <pc:sldMkLst>
          <pc:docMk/>
          <pc:sldMk cId="28044984" sldId="305"/>
        </pc:sldMkLst>
        <pc:spChg chg="mod">
          <ac:chgData name="Katherine Wilson" userId="494a782b-8e6f-46bb-8fbd-0c228675a8c6" providerId="ADAL" clId="{5733A94A-7251-42F1-A9AC-2AC1CFE7B499}" dt="2023-05-24T01:39:24.708" v="118" actId="1076"/>
          <ac:spMkLst>
            <pc:docMk/>
            <pc:sldMk cId="28044984" sldId="305"/>
            <ac:spMk id="18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1:40:58.369" v="135" actId="1076"/>
          <ac:spMkLst>
            <pc:docMk/>
            <pc:sldMk cId="28044984" sldId="305"/>
            <ac:spMk id="20" creationId="{00000000-0000-0000-0000-000000000000}"/>
          </ac:spMkLst>
        </pc:spChg>
        <pc:grpChg chg="del mod">
          <ac:chgData name="Katherine Wilson" userId="494a782b-8e6f-46bb-8fbd-0c228675a8c6" providerId="ADAL" clId="{5733A94A-7251-42F1-A9AC-2AC1CFE7B499}" dt="2023-05-24T01:39:08.076" v="114" actId="478"/>
          <ac:grpSpMkLst>
            <pc:docMk/>
            <pc:sldMk cId="28044984" sldId="305"/>
            <ac:grpSpMk id="2" creationId="{F3E5D739-BC46-B14C-F2CC-672C48249173}"/>
          </ac:grpSpMkLst>
        </pc:grpChg>
        <pc:grpChg chg="add del">
          <ac:chgData name="Katherine Wilson" userId="494a782b-8e6f-46bb-8fbd-0c228675a8c6" providerId="ADAL" clId="{5733A94A-7251-42F1-A9AC-2AC1CFE7B499}" dt="2023-05-24T01:38:58.266" v="111" actId="478"/>
          <ac:grpSpMkLst>
            <pc:docMk/>
            <pc:sldMk cId="28044984" sldId="305"/>
            <ac:grpSpMk id="9" creationId="{00000000-0000-0000-0000-000000000000}"/>
          </ac:grpSpMkLst>
        </pc:grpChg>
        <pc:picChg chg="mod modCrop">
          <ac:chgData name="Katherine Wilson" userId="494a782b-8e6f-46bb-8fbd-0c228675a8c6" providerId="ADAL" clId="{5733A94A-7251-42F1-A9AC-2AC1CFE7B499}" dt="2023-05-24T01:43:49.564" v="160" actId="1076"/>
          <ac:picMkLst>
            <pc:docMk/>
            <pc:sldMk cId="28044984" sldId="305"/>
            <ac:picMk id="12" creationId="{00000000-0000-0000-0000-000000000000}"/>
          </ac:picMkLst>
        </pc:picChg>
      </pc:sldChg>
      <pc:sldChg chg="delSp modSp add mod ord">
        <pc:chgData name="Katherine Wilson" userId="494a782b-8e6f-46bb-8fbd-0c228675a8c6" providerId="ADAL" clId="{5733A94A-7251-42F1-A9AC-2AC1CFE7B499}" dt="2023-05-24T02:04:49.687" v="317"/>
        <pc:sldMkLst>
          <pc:docMk/>
          <pc:sldMk cId="1895743573" sldId="306"/>
        </pc:sldMkLst>
        <pc:spChg chg="mod">
          <ac:chgData name="Katherine Wilson" userId="494a782b-8e6f-46bb-8fbd-0c228675a8c6" providerId="ADAL" clId="{5733A94A-7251-42F1-A9AC-2AC1CFE7B499}" dt="2023-05-24T01:40:11.136" v="128" actId="1076"/>
          <ac:spMkLst>
            <pc:docMk/>
            <pc:sldMk cId="1895743573" sldId="306"/>
            <ac:spMk id="18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1:40:49.101" v="133" actId="1076"/>
          <ac:spMkLst>
            <pc:docMk/>
            <pc:sldMk cId="1895743573" sldId="306"/>
            <ac:spMk id="19" creationId="{00000000-0000-0000-0000-000000000000}"/>
          </ac:spMkLst>
        </pc:spChg>
        <pc:grpChg chg="del">
          <ac:chgData name="Katherine Wilson" userId="494a782b-8e6f-46bb-8fbd-0c228675a8c6" providerId="ADAL" clId="{5733A94A-7251-42F1-A9AC-2AC1CFE7B499}" dt="2023-05-24T01:39:49.298" v="124" actId="478"/>
          <ac:grpSpMkLst>
            <pc:docMk/>
            <pc:sldMk cId="1895743573" sldId="306"/>
            <ac:grpSpMk id="14" creationId="{00000000-0000-0000-0000-000000000000}"/>
          </ac:grpSpMkLst>
        </pc:grpChg>
        <pc:grpChg chg="del mod">
          <ac:chgData name="Katherine Wilson" userId="494a782b-8e6f-46bb-8fbd-0c228675a8c6" providerId="ADAL" clId="{5733A94A-7251-42F1-A9AC-2AC1CFE7B499}" dt="2023-05-24T01:39:47.452" v="123" actId="478"/>
          <ac:grpSpMkLst>
            <pc:docMk/>
            <pc:sldMk cId="1895743573" sldId="306"/>
            <ac:grpSpMk id="33" creationId="{96338763-03FC-511A-8F59-DC81B8BACE2C}"/>
          </ac:grpSpMkLst>
        </pc:grpChg>
        <pc:picChg chg="mod">
          <ac:chgData name="Katherine Wilson" userId="494a782b-8e6f-46bb-8fbd-0c228675a8c6" providerId="ADAL" clId="{5733A94A-7251-42F1-A9AC-2AC1CFE7B499}" dt="2023-05-24T01:44:07.828" v="163" actId="1076"/>
          <ac:picMkLst>
            <pc:docMk/>
            <pc:sldMk cId="1895743573" sldId="306"/>
            <ac:picMk id="17" creationId="{00000000-0000-0000-0000-000000000000}"/>
          </ac:picMkLst>
        </pc:picChg>
        <pc:picChg chg="mod">
          <ac:chgData name="Katherine Wilson" userId="494a782b-8e6f-46bb-8fbd-0c228675a8c6" providerId="ADAL" clId="{5733A94A-7251-42F1-A9AC-2AC1CFE7B499}" dt="2023-05-24T01:40:16.937" v="130" actId="1076"/>
          <ac:picMkLst>
            <pc:docMk/>
            <pc:sldMk cId="1895743573" sldId="306"/>
            <ac:picMk id="21" creationId="{49203597-4DFC-5739-6A5C-7C336BFE0B78}"/>
          </ac:picMkLst>
        </pc:picChg>
      </pc:sldChg>
      <pc:sldChg chg="addSp delSp modSp add mod ord">
        <pc:chgData name="Katherine Wilson" userId="494a782b-8e6f-46bb-8fbd-0c228675a8c6" providerId="ADAL" clId="{5733A94A-7251-42F1-A9AC-2AC1CFE7B499}" dt="2023-05-24T02:06:39.129" v="334" actId="1076"/>
        <pc:sldMkLst>
          <pc:docMk/>
          <pc:sldMk cId="4116974314" sldId="307"/>
        </pc:sldMkLst>
        <pc:spChg chg="add mod">
          <ac:chgData name="Katherine Wilson" userId="494a782b-8e6f-46bb-8fbd-0c228675a8c6" providerId="ADAL" clId="{5733A94A-7251-42F1-A9AC-2AC1CFE7B499}" dt="2023-05-24T01:41:52.031" v="149" actId="1076"/>
          <ac:spMkLst>
            <pc:docMk/>
            <pc:sldMk cId="4116974314" sldId="307"/>
            <ac:spMk id="3" creationId="{9A2D251B-BB26-602A-4188-65AEB1F1FC50}"/>
          </ac:spMkLst>
        </pc:spChg>
        <pc:spChg chg="add mod">
          <ac:chgData name="Katherine Wilson" userId="494a782b-8e6f-46bb-8fbd-0c228675a8c6" providerId="ADAL" clId="{5733A94A-7251-42F1-A9AC-2AC1CFE7B499}" dt="2023-05-24T01:42:20.996" v="153" actId="1076"/>
          <ac:spMkLst>
            <pc:docMk/>
            <pc:sldMk cId="4116974314" sldId="307"/>
            <ac:spMk id="4" creationId="{D340A71F-C3F4-297A-F3F4-6592DCB34AB2}"/>
          </ac:spMkLst>
        </pc:spChg>
        <pc:spChg chg="del">
          <ac:chgData name="Katherine Wilson" userId="494a782b-8e6f-46bb-8fbd-0c228675a8c6" providerId="ADAL" clId="{5733A94A-7251-42F1-A9AC-2AC1CFE7B499}" dt="2023-05-24T01:42:12.729" v="150" actId="478"/>
          <ac:spMkLst>
            <pc:docMk/>
            <pc:sldMk cId="4116974314" sldId="307"/>
            <ac:spMk id="18" creationId="{00000000-0000-0000-0000-000000000000}"/>
          </ac:spMkLst>
        </pc:spChg>
        <pc:spChg chg="del mod">
          <ac:chgData name="Katherine Wilson" userId="494a782b-8e6f-46bb-8fbd-0c228675a8c6" providerId="ADAL" clId="{5733A94A-7251-42F1-A9AC-2AC1CFE7B499}" dt="2023-05-24T01:41:46.360" v="148" actId="478"/>
          <ac:spMkLst>
            <pc:docMk/>
            <pc:sldMk cId="4116974314" sldId="307"/>
            <ac:spMk id="19" creationId="{00000000-0000-0000-0000-000000000000}"/>
          </ac:spMkLst>
        </pc:spChg>
        <pc:grpChg chg="del">
          <ac:chgData name="Katherine Wilson" userId="494a782b-8e6f-46bb-8fbd-0c228675a8c6" providerId="ADAL" clId="{5733A94A-7251-42F1-A9AC-2AC1CFE7B499}" dt="2023-05-24T01:41:31.383" v="144" actId="478"/>
          <ac:grpSpMkLst>
            <pc:docMk/>
            <pc:sldMk cId="4116974314" sldId="307"/>
            <ac:grpSpMk id="9" creationId="{9E590067-DC31-0FAD-706B-9CB650615400}"/>
          </ac:grpSpMkLst>
        </pc:grpChg>
        <pc:picChg chg="add mod ord">
          <ac:chgData name="Katherine Wilson" userId="494a782b-8e6f-46bb-8fbd-0c228675a8c6" providerId="ADAL" clId="{5733A94A-7251-42F1-A9AC-2AC1CFE7B499}" dt="2023-05-24T02:06:39.129" v="334" actId="1076"/>
          <ac:picMkLst>
            <pc:docMk/>
            <pc:sldMk cId="4116974314" sldId="307"/>
            <ac:picMk id="2" creationId="{946C6CE3-20A0-56A3-B2B6-70C8E8D05FCF}"/>
          </ac:picMkLst>
        </pc:picChg>
        <pc:picChg chg="add mod modCrop">
          <ac:chgData name="Katherine Wilson" userId="494a782b-8e6f-46bb-8fbd-0c228675a8c6" providerId="ADAL" clId="{5733A94A-7251-42F1-A9AC-2AC1CFE7B499}" dt="2023-05-24T01:44:00.585" v="161" actId="1076"/>
          <ac:picMkLst>
            <pc:docMk/>
            <pc:sldMk cId="4116974314" sldId="307"/>
            <ac:picMk id="5" creationId="{CE58CE4F-5518-EDF6-279C-48BADA1D4FDF}"/>
          </ac:picMkLst>
        </pc:picChg>
        <pc:picChg chg="add mod">
          <ac:chgData name="Katherine Wilson" userId="494a782b-8e6f-46bb-8fbd-0c228675a8c6" providerId="ADAL" clId="{5733A94A-7251-42F1-A9AC-2AC1CFE7B499}" dt="2023-05-24T01:42:25.248" v="154" actId="1076"/>
          <ac:picMkLst>
            <pc:docMk/>
            <pc:sldMk cId="4116974314" sldId="307"/>
            <ac:picMk id="6" creationId="{016A34C0-9269-EB73-5A4F-14E61CA7C31B}"/>
          </ac:picMkLst>
        </pc:picChg>
        <pc:picChg chg="del">
          <ac:chgData name="Katherine Wilson" userId="494a782b-8e6f-46bb-8fbd-0c228675a8c6" providerId="ADAL" clId="{5733A94A-7251-42F1-A9AC-2AC1CFE7B499}" dt="2023-05-24T01:42:12.729" v="150" actId="478"/>
          <ac:picMkLst>
            <pc:docMk/>
            <pc:sldMk cId="4116974314" sldId="307"/>
            <ac:picMk id="17" creationId="{00000000-0000-0000-0000-000000000000}"/>
          </ac:picMkLst>
        </pc:picChg>
        <pc:picChg chg="del">
          <ac:chgData name="Katherine Wilson" userId="494a782b-8e6f-46bb-8fbd-0c228675a8c6" providerId="ADAL" clId="{5733A94A-7251-42F1-A9AC-2AC1CFE7B499}" dt="2023-05-24T01:42:12.729" v="150" actId="478"/>
          <ac:picMkLst>
            <pc:docMk/>
            <pc:sldMk cId="4116974314" sldId="307"/>
            <ac:picMk id="21" creationId="{49203597-4DFC-5739-6A5C-7C336BFE0B78}"/>
          </ac:picMkLst>
        </pc:picChg>
      </pc:sldChg>
      <pc:sldChg chg="add del setBg">
        <pc:chgData name="Katherine Wilson" userId="494a782b-8e6f-46bb-8fbd-0c228675a8c6" providerId="ADAL" clId="{5733A94A-7251-42F1-A9AC-2AC1CFE7B499}" dt="2023-05-24T02:34:13.462" v="970" actId="47"/>
        <pc:sldMkLst>
          <pc:docMk/>
          <pc:sldMk cId="1783212264" sldId="308"/>
        </pc:sldMkLst>
      </pc:sldChg>
      <pc:sldChg chg="addSp delSp modSp add del mod">
        <pc:chgData name="Katherine Wilson" userId="494a782b-8e6f-46bb-8fbd-0c228675a8c6" providerId="ADAL" clId="{5733A94A-7251-42F1-A9AC-2AC1CFE7B499}" dt="2023-05-24T02:27:10.793" v="737" actId="2696"/>
        <pc:sldMkLst>
          <pc:docMk/>
          <pc:sldMk cId="2725989570" sldId="308"/>
        </pc:sldMkLst>
        <pc:spChg chg="mod">
          <ac:chgData name="Katherine Wilson" userId="494a782b-8e6f-46bb-8fbd-0c228675a8c6" providerId="ADAL" clId="{5733A94A-7251-42F1-A9AC-2AC1CFE7B499}" dt="2023-05-24T02:00:09.412" v="279" actId="1076"/>
          <ac:spMkLst>
            <pc:docMk/>
            <pc:sldMk cId="2725989570" sldId="308"/>
            <ac:spMk id="11" creationId="{62BC7A64-DA69-2981-03A9-4EE94C8EE698}"/>
          </ac:spMkLst>
        </pc:spChg>
        <pc:spChg chg="mod">
          <ac:chgData name="Katherine Wilson" userId="494a782b-8e6f-46bb-8fbd-0c228675a8c6" providerId="ADAL" clId="{5733A94A-7251-42F1-A9AC-2AC1CFE7B499}" dt="2023-05-24T01:57:22.764" v="252" actId="2710"/>
          <ac:spMkLst>
            <pc:docMk/>
            <pc:sldMk cId="2725989570" sldId="308"/>
            <ac:spMk id="12" creationId="{1C0A6A1E-013F-3958-C626-0CC19DA37667}"/>
          </ac:spMkLst>
        </pc:spChg>
        <pc:spChg chg="mod">
          <ac:chgData name="Katherine Wilson" userId="494a782b-8e6f-46bb-8fbd-0c228675a8c6" providerId="ADAL" clId="{5733A94A-7251-42F1-A9AC-2AC1CFE7B499}" dt="2023-05-24T02:01:13.245" v="287"/>
          <ac:spMkLst>
            <pc:docMk/>
            <pc:sldMk cId="2725989570" sldId="308"/>
            <ac:spMk id="19" creationId="{1269B2A7-6E4A-B686-C7C5-73EE924FB7D9}"/>
          </ac:spMkLst>
        </pc:spChg>
        <pc:spChg chg="mod ord">
          <ac:chgData name="Katherine Wilson" userId="494a782b-8e6f-46bb-8fbd-0c228675a8c6" providerId="ADAL" clId="{5733A94A-7251-42F1-A9AC-2AC1CFE7B499}" dt="2023-05-24T02:00:24.660" v="282" actId="1076"/>
          <ac:spMkLst>
            <pc:docMk/>
            <pc:sldMk cId="2725989570" sldId="308"/>
            <ac:spMk id="21" creationId="{00000000-0000-0000-0000-000000000000}"/>
          </ac:spMkLst>
        </pc:spChg>
        <pc:grpChg chg="mod">
          <ac:chgData name="Katherine Wilson" userId="494a782b-8e6f-46bb-8fbd-0c228675a8c6" providerId="ADAL" clId="{5733A94A-7251-42F1-A9AC-2AC1CFE7B499}" dt="2023-05-24T02:00:58.189" v="286" actId="1076"/>
          <ac:grpSpMkLst>
            <pc:docMk/>
            <pc:sldMk cId="2725989570" sldId="308"/>
            <ac:grpSpMk id="2" creationId="{00000000-0000-0000-0000-000000000000}"/>
          </ac:grpSpMkLst>
        </pc:grpChg>
        <pc:grpChg chg="add mod ord">
          <ac:chgData name="Katherine Wilson" userId="494a782b-8e6f-46bb-8fbd-0c228675a8c6" providerId="ADAL" clId="{5733A94A-7251-42F1-A9AC-2AC1CFE7B499}" dt="2023-05-24T01:57:59.476" v="255" actId="164"/>
          <ac:grpSpMkLst>
            <pc:docMk/>
            <pc:sldMk cId="2725989570" sldId="308"/>
            <ac:grpSpMk id="10" creationId="{86DC0DA9-3658-BB17-254E-41CAFF8C60A2}"/>
          </ac:grpSpMkLst>
        </pc:grpChg>
        <pc:grpChg chg="add mod">
          <ac:chgData name="Katherine Wilson" userId="494a782b-8e6f-46bb-8fbd-0c228675a8c6" providerId="ADAL" clId="{5733A94A-7251-42F1-A9AC-2AC1CFE7B499}" dt="2023-05-24T01:59:47.176" v="272" actId="14100"/>
          <ac:grpSpMkLst>
            <pc:docMk/>
            <pc:sldMk cId="2725989570" sldId="308"/>
            <ac:grpSpMk id="13" creationId="{5EBB5267-F3AF-9125-029F-E227D5EEDCC7}"/>
          </ac:grpSpMkLst>
        </pc:grpChg>
        <pc:grpChg chg="del">
          <ac:chgData name="Katherine Wilson" userId="494a782b-8e6f-46bb-8fbd-0c228675a8c6" providerId="ADAL" clId="{5733A94A-7251-42F1-A9AC-2AC1CFE7B499}" dt="2023-05-24T01:59:39.373" v="270" actId="478"/>
          <ac:grpSpMkLst>
            <pc:docMk/>
            <pc:sldMk cId="2725989570" sldId="308"/>
            <ac:grpSpMk id="14" creationId="{00000000-0000-0000-0000-000000000000}"/>
          </ac:grpSpMkLst>
        </pc:grpChg>
        <pc:grpChg chg="add del mod">
          <ac:chgData name="Katherine Wilson" userId="494a782b-8e6f-46bb-8fbd-0c228675a8c6" providerId="ADAL" clId="{5733A94A-7251-42F1-A9AC-2AC1CFE7B499}" dt="2023-05-24T02:01:15.408" v="288" actId="478"/>
          <ac:grpSpMkLst>
            <pc:docMk/>
            <pc:sldMk cId="2725989570" sldId="308"/>
            <ac:grpSpMk id="18" creationId="{45854A9A-38CD-F027-95C5-6C8ACC7415B8}"/>
          </ac:grpSpMkLst>
        </pc:grpChg>
        <pc:picChg chg="mod ord">
          <ac:chgData name="Katherine Wilson" userId="494a782b-8e6f-46bb-8fbd-0c228675a8c6" providerId="ADAL" clId="{5733A94A-7251-42F1-A9AC-2AC1CFE7B499}" dt="2023-05-24T02:00:27.289" v="283" actId="1076"/>
          <ac:picMkLst>
            <pc:docMk/>
            <pc:sldMk cId="2725989570" sldId="308"/>
            <ac:picMk id="20" creationId="{00000000-0000-0000-0000-000000000000}"/>
          </ac:picMkLst>
        </pc:picChg>
        <pc:cxnChg chg="mod">
          <ac:chgData name="Katherine Wilson" userId="494a782b-8e6f-46bb-8fbd-0c228675a8c6" providerId="ADAL" clId="{5733A94A-7251-42F1-A9AC-2AC1CFE7B499}" dt="2023-05-24T02:00:42.919" v="284" actId="14100"/>
          <ac:cxnSpMkLst>
            <pc:docMk/>
            <pc:sldMk cId="2725989570" sldId="308"/>
            <ac:cxnSpMk id="27" creationId="{1BACE58B-945C-7F0E-8C3A-918511F05AF1}"/>
          </ac:cxnSpMkLst>
        </pc:cxnChg>
      </pc:sldChg>
      <pc:sldChg chg="addSp delSp modSp add mod setBg">
        <pc:chgData name="Katherine Wilson" userId="494a782b-8e6f-46bb-8fbd-0c228675a8c6" providerId="ADAL" clId="{5733A94A-7251-42F1-A9AC-2AC1CFE7B499}" dt="2023-05-24T02:46:41.128" v="1212" actId="1036"/>
        <pc:sldMkLst>
          <pc:docMk/>
          <pc:sldMk cId="167856543" sldId="309"/>
        </pc:sldMkLst>
        <pc:spChg chg="mod">
          <ac:chgData name="Katherine Wilson" userId="494a782b-8e6f-46bb-8fbd-0c228675a8c6" providerId="ADAL" clId="{5733A94A-7251-42F1-A9AC-2AC1CFE7B499}" dt="2023-05-24T02:46:35.659" v="1195" actId="1035"/>
          <ac:spMkLst>
            <pc:docMk/>
            <pc:sldMk cId="167856543" sldId="309"/>
            <ac:spMk id="7" creationId="{00000000-0000-0000-0000-000000000000}"/>
          </ac:spMkLst>
        </pc:spChg>
        <pc:spChg chg="mod">
          <ac:chgData name="Katherine Wilson" userId="494a782b-8e6f-46bb-8fbd-0c228675a8c6" providerId="ADAL" clId="{5733A94A-7251-42F1-A9AC-2AC1CFE7B499}" dt="2023-05-24T02:43:31.187" v="1120"/>
          <ac:spMkLst>
            <pc:docMk/>
            <pc:sldMk cId="167856543" sldId="309"/>
            <ac:spMk id="8" creationId="{FD49C9FA-9813-3CFD-1AFD-859B3ECFFDD8}"/>
          </ac:spMkLst>
        </pc:spChg>
        <pc:spChg chg="mod">
          <ac:chgData name="Katherine Wilson" userId="494a782b-8e6f-46bb-8fbd-0c228675a8c6" providerId="ADAL" clId="{5733A94A-7251-42F1-A9AC-2AC1CFE7B499}" dt="2023-05-24T02:43:31.187" v="1120"/>
          <ac:spMkLst>
            <pc:docMk/>
            <pc:sldMk cId="167856543" sldId="309"/>
            <ac:spMk id="9" creationId="{36FF7DAF-F6EF-142F-6264-BBFFE4E5D1DF}"/>
          </ac:spMkLst>
        </pc:spChg>
        <pc:spChg chg="mod">
          <ac:chgData name="Katherine Wilson" userId="494a782b-8e6f-46bb-8fbd-0c228675a8c6" providerId="ADAL" clId="{5733A94A-7251-42F1-A9AC-2AC1CFE7B499}" dt="2023-05-24T02:35:26.251" v="989" actId="165"/>
          <ac:spMkLst>
            <pc:docMk/>
            <pc:sldMk cId="167856543" sldId="309"/>
            <ac:spMk id="11" creationId="{62BC7A64-DA69-2981-03A9-4EE94C8EE698}"/>
          </ac:spMkLst>
        </pc:spChg>
        <pc:spChg chg="mod">
          <ac:chgData name="Katherine Wilson" userId="494a782b-8e6f-46bb-8fbd-0c228675a8c6" providerId="ADAL" clId="{5733A94A-7251-42F1-A9AC-2AC1CFE7B499}" dt="2023-05-24T02:35:26.251" v="989" actId="165"/>
          <ac:spMkLst>
            <pc:docMk/>
            <pc:sldMk cId="167856543" sldId="309"/>
            <ac:spMk id="12" creationId="{1C0A6A1E-013F-3958-C626-0CC19DA37667}"/>
          </ac:spMkLst>
        </pc:spChg>
        <pc:spChg chg="mod">
          <ac:chgData name="Katherine Wilson" userId="494a782b-8e6f-46bb-8fbd-0c228675a8c6" providerId="ADAL" clId="{5733A94A-7251-42F1-A9AC-2AC1CFE7B499}" dt="2023-05-24T02:43:31.187" v="1120"/>
          <ac:spMkLst>
            <pc:docMk/>
            <pc:sldMk cId="167856543" sldId="309"/>
            <ac:spMk id="14" creationId="{38861569-E740-E95F-9E3F-C21D3D54467E}"/>
          </ac:spMkLst>
        </pc:spChg>
        <pc:spChg chg="mod">
          <ac:chgData name="Katherine Wilson" userId="494a782b-8e6f-46bb-8fbd-0c228675a8c6" providerId="ADAL" clId="{5733A94A-7251-42F1-A9AC-2AC1CFE7B499}" dt="2023-05-24T02:43:31.187" v="1120"/>
          <ac:spMkLst>
            <pc:docMk/>
            <pc:sldMk cId="167856543" sldId="309"/>
            <ac:spMk id="15" creationId="{46C287B0-37DE-BDAC-AB3D-6EA513DEF7B1}"/>
          </ac:spMkLst>
        </pc:spChg>
        <pc:spChg chg="mod">
          <ac:chgData name="Katherine Wilson" userId="494a782b-8e6f-46bb-8fbd-0c228675a8c6" providerId="ADAL" clId="{5733A94A-7251-42F1-A9AC-2AC1CFE7B499}" dt="2023-05-24T02:43:31.187" v="1120"/>
          <ac:spMkLst>
            <pc:docMk/>
            <pc:sldMk cId="167856543" sldId="309"/>
            <ac:spMk id="16" creationId="{1EBF2472-EDCB-2A2D-39E5-82C379F19213}"/>
          </ac:spMkLst>
        </pc:spChg>
        <pc:spChg chg="mod topLvl">
          <ac:chgData name="Katherine Wilson" userId="494a782b-8e6f-46bb-8fbd-0c228675a8c6" providerId="ADAL" clId="{5733A94A-7251-42F1-A9AC-2AC1CFE7B499}" dt="2023-05-24T02:44:28.907" v="1156" actId="1036"/>
          <ac:spMkLst>
            <pc:docMk/>
            <pc:sldMk cId="167856543" sldId="309"/>
            <ac:spMk id="21" creationId="{00000000-0000-0000-0000-000000000000}"/>
          </ac:spMkLst>
        </pc:spChg>
        <pc:grpChg chg="add mod">
          <ac:chgData name="Katherine Wilson" userId="494a782b-8e6f-46bb-8fbd-0c228675a8c6" providerId="ADAL" clId="{5733A94A-7251-42F1-A9AC-2AC1CFE7B499}" dt="2023-05-24T02:44:43.816" v="1160" actId="1036"/>
          <ac:grpSpMkLst>
            <pc:docMk/>
            <pc:sldMk cId="167856543" sldId="309"/>
            <ac:grpSpMk id="3" creationId="{6AC5DF95-C5E5-EC6E-CC37-AB438923DD87}"/>
          </ac:grpSpMkLst>
        </pc:grpChg>
        <pc:grpChg chg="del">
          <ac:chgData name="Katherine Wilson" userId="494a782b-8e6f-46bb-8fbd-0c228675a8c6" providerId="ADAL" clId="{5733A94A-7251-42F1-A9AC-2AC1CFE7B499}" dt="2023-05-24T02:35:03.373" v="982" actId="478"/>
          <ac:grpSpMkLst>
            <pc:docMk/>
            <pc:sldMk cId="167856543" sldId="309"/>
            <ac:grpSpMk id="4" creationId="{00000000-0000-0000-0000-000000000000}"/>
          </ac:grpSpMkLst>
        </pc:grpChg>
        <pc:grpChg chg="del mod topLvl">
          <ac:chgData name="Katherine Wilson" userId="494a782b-8e6f-46bb-8fbd-0c228675a8c6" providerId="ADAL" clId="{5733A94A-7251-42F1-A9AC-2AC1CFE7B499}" dt="2023-05-24T02:35:29.610" v="991" actId="478"/>
          <ac:grpSpMkLst>
            <pc:docMk/>
            <pc:sldMk cId="167856543" sldId="309"/>
            <ac:grpSpMk id="10" creationId="{86DC0DA9-3658-BB17-254E-41CAFF8C60A2}"/>
          </ac:grpSpMkLst>
        </pc:grpChg>
        <pc:grpChg chg="add del mod">
          <ac:chgData name="Katherine Wilson" userId="494a782b-8e6f-46bb-8fbd-0c228675a8c6" providerId="ADAL" clId="{5733A94A-7251-42F1-A9AC-2AC1CFE7B499}" dt="2023-05-24T02:35:26.251" v="989" actId="165"/>
          <ac:grpSpMkLst>
            <pc:docMk/>
            <pc:sldMk cId="167856543" sldId="309"/>
            <ac:grpSpMk id="13" creationId="{5EBB5267-F3AF-9125-029F-E227D5EEDCC7}"/>
          </ac:grpSpMkLst>
        </pc:grpChg>
        <pc:picChg chg="add mod">
          <ac:chgData name="Katherine Wilson" userId="494a782b-8e6f-46bb-8fbd-0c228675a8c6" providerId="ADAL" clId="{5733A94A-7251-42F1-A9AC-2AC1CFE7B499}" dt="2023-05-24T02:46:35.659" v="1195" actId="1035"/>
          <ac:picMkLst>
            <pc:docMk/>
            <pc:sldMk cId="167856543" sldId="309"/>
            <ac:picMk id="2" creationId="{52147D12-F67D-5B65-AEC2-784F16CE5C21}"/>
          </ac:picMkLst>
        </pc:picChg>
        <pc:picChg chg="mod">
          <ac:chgData name="Katherine Wilson" userId="494a782b-8e6f-46bb-8fbd-0c228675a8c6" providerId="ADAL" clId="{5733A94A-7251-42F1-A9AC-2AC1CFE7B499}" dt="2023-05-24T02:44:28.907" v="1156" actId="1036"/>
          <ac:picMkLst>
            <pc:docMk/>
            <pc:sldMk cId="167856543" sldId="309"/>
            <ac:picMk id="20" creationId="{00000000-0000-0000-0000-000000000000}"/>
          </ac:picMkLst>
        </pc:picChg>
        <pc:picChg chg="del">
          <ac:chgData name="Katherine Wilson" userId="494a782b-8e6f-46bb-8fbd-0c228675a8c6" providerId="ADAL" clId="{5733A94A-7251-42F1-A9AC-2AC1CFE7B499}" dt="2023-05-24T02:35:01.579" v="981" actId="478"/>
          <ac:picMkLst>
            <pc:docMk/>
            <pc:sldMk cId="167856543" sldId="309"/>
            <ac:picMk id="22" creationId="{00000000-0000-0000-0000-000000000000}"/>
          </ac:picMkLst>
        </pc:picChg>
        <pc:picChg chg="mod">
          <ac:chgData name="Katherine Wilson" userId="494a782b-8e6f-46bb-8fbd-0c228675a8c6" providerId="ADAL" clId="{5733A94A-7251-42F1-A9AC-2AC1CFE7B499}" dt="2023-05-24T02:46:41.128" v="1212" actId="1036"/>
          <ac:picMkLst>
            <pc:docMk/>
            <pc:sldMk cId="167856543" sldId="309"/>
            <ac:picMk id="24" creationId="{6D88A662-04B5-AAFB-8B1B-B86DEC44FD7A}"/>
          </ac:picMkLst>
        </pc:picChg>
        <pc:cxnChg chg="mod">
          <ac:chgData name="Katherine Wilson" userId="494a782b-8e6f-46bb-8fbd-0c228675a8c6" providerId="ADAL" clId="{5733A94A-7251-42F1-A9AC-2AC1CFE7B499}" dt="2023-05-24T02:46:35.659" v="1195" actId="1035"/>
          <ac:cxnSpMkLst>
            <pc:docMk/>
            <pc:sldMk cId="167856543" sldId="309"/>
            <ac:cxnSpMk id="23" creationId="{866A5FE2-A6E1-B80C-E8D9-D93E4A5F6CDD}"/>
          </ac:cxnSpMkLst>
        </pc:cxnChg>
        <pc:cxnChg chg="mod">
          <ac:chgData name="Katherine Wilson" userId="494a782b-8e6f-46bb-8fbd-0c228675a8c6" providerId="ADAL" clId="{5733A94A-7251-42F1-A9AC-2AC1CFE7B499}" dt="2023-05-24T02:46:35.659" v="1195" actId="1035"/>
          <ac:cxnSpMkLst>
            <pc:docMk/>
            <pc:sldMk cId="167856543" sldId="309"/>
            <ac:cxnSpMk id="27" creationId="{1BACE58B-945C-7F0E-8C3A-918511F05AF1}"/>
          </ac:cxnSpMkLst>
        </pc:cxnChg>
      </pc:sldChg>
      <pc:sldChg chg="addSp delSp modSp add del mod">
        <pc:chgData name="Katherine Wilson" userId="494a782b-8e6f-46bb-8fbd-0c228675a8c6" providerId="ADAL" clId="{5733A94A-7251-42F1-A9AC-2AC1CFE7B499}" dt="2023-05-24T02:27:10.793" v="737" actId="2696"/>
        <pc:sldMkLst>
          <pc:docMk/>
          <pc:sldMk cId="1787605632" sldId="309"/>
        </pc:sldMkLst>
        <pc:spChg chg="add mod">
          <ac:chgData name="Katherine Wilson" userId="494a782b-8e6f-46bb-8fbd-0c228675a8c6" providerId="ADAL" clId="{5733A94A-7251-42F1-A9AC-2AC1CFE7B499}" dt="2023-05-24T02:01:52.883" v="293"/>
          <ac:spMkLst>
            <pc:docMk/>
            <pc:sldMk cId="1787605632" sldId="309"/>
            <ac:spMk id="15" creationId="{D166925A-CF2B-996D-D2E3-A7919E55A377}"/>
          </ac:spMkLst>
        </pc:spChg>
        <pc:grpChg chg="del">
          <ac:chgData name="Katherine Wilson" userId="494a782b-8e6f-46bb-8fbd-0c228675a8c6" providerId="ADAL" clId="{5733A94A-7251-42F1-A9AC-2AC1CFE7B499}" dt="2023-05-24T02:01:19.802" v="290" actId="478"/>
          <ac:grpSpMkLst>
            <pc:docMk/>
            <pc:sldMk cId="1787605632" sldId="309"/>
            <ac:grpSpMk id="2" creationId="{00000000-0000-0000-0000-000000000000}"/>
          </ac:grpSpMkLst>
        </pc:grpChg>
        <pc:grpChg chg="del mod">
          <ac:chgData name="Katherine Wilson" userId="494a782b-8e6f-46bb-8fbd-0c228675a8c6" providerId="ADAL" clId="{5733A94A-7251-42F1-A9AC-2AC1CFE7B499}" dt="2023-05-24T02:01:21.826" v="292" actId="478"/>
          <ac:grpSpMkLst>
            <pc:docMk/>
            <pc:sldMk cId="1787605632" sldId="309"/>
            <ac:grpSpMk id="8" creationId="{00000000-0000-0000-0000-000000000000}"/>
          </ac:grpSpMkLst>
        </pc:grpChg>
        <pc:grpChg chg="add del mod ord">
          <ac:chgData name="Katherine Wilson" userId="494a782b-8e6f-46bb-8fbd-0c228675a8c6" providerId="ADAL" clId="{5733A94A-7251-42F1-A9AC-2AC1CFE7B499}" dt="2023-05-24T02:02:28.191" v="298" actId="478"/>
          <ac:grpSpMkLst>
            <pc:docMk/>
            <pc:sldMk cId="1787605632" sldId="309"/>
            <ac:grpSpMk id="14" creationId="{4D6B67A5-CE2B-592F-2127-8E055A1C25DD}"/>
          </ac:grpSpMkLst>
        </pc:grpChg>
      </pc:sldChg>
      <pc:sldChg chg="modSp add del mod">
        <pc:chgData name="Katherine Wilson" userId="494a782b-8e6f-46bb-8fbd-0c228675a8c6" providerId="ADAL" clId="{5733A94A-7251-42F1-A9AC-2AC1CFE7B499}" dt="2023-05-24T02:27:28.549" v="741" actId="2696"/>
        <pc:sldMkLst>
          <pc:docMk/>
          <pc:sldMk cId="2129827695" sldId="310"/>
        </pc:sldMkLst>
        <pc:spChg chg="mod">
          <ac:chgData name="Katherine Wilson" userId="494a782b-8e6f-46bb-8fbd-0c228675a8c6" providerId="ADAL" clId="{5733A94A-7251-42F1-A9AC-2AC1CFE7B499}" dt="2023-05-24T02:23:17.380" v="653" actId="1035"/>
          <ac:spMkLst>
            <pc:docMk/>
            <pc:sldMk cId="2129827695" sldId="310"/>
            <ac:spMk id="9" creationId="{00000000-0000-0000-0000-000000000000}"/>
          </ac:spMkLst>
        </pc:spChg>
        <pc:grpChg chg="mod">
          <ac:chgData name="Katherine Wilson" userId="494a782b-8e6f-46bb-8fbd-0c228675a8c6" providerId="ADAL" clId="{5733A94A-7251-42F1-A9AC-2AC1CFE7B499}" dt="2023-05-24T02:23:26.858" v="676" actId="1035"/>
          <ac:grpSpMkLst>
            <pc:docMk/>
            <pc:sldMk cId="2129827695" sldId="310"/>
            <ac:grpSpMk id="6" creationId="{00000000-0000-0000-0000-000000000000}"/>
          </ac:grpSpMkLst>
        </pc:grpChg>
        <pc:picChg chg="mod">
          <ac:chgData name="Katherine Wilson" userId="494a782b-8e6f-46bb-8fbd-0c228675a8c6" providerId="ADAL" clId="{5733A94A-7251-42F1-A9AC-2AC1CFE7B499}" dt="2023-05-24T02:23:26.858" v="676" actId="1035"/>
          <ac:picMkLst>
            <pc:docMk/>
            <pc:sldMk cId="2129827695" sldId="310"/>
            <ac:picMk id="19" creationId="{00000000-0000-0000-0000-000000000000}"/>
          </ac:picMkLst>
        </pc:picChg>
        <pc:cxnChg chg="mod">
          <ac:chgData name="Katherine Wilson" userId="494a782b-8e6f-46bb-8fbd-0c228675a8c6" providerId="ADAL" clId="{5733A94A-7251-42F1-A9AC-2AC1CFE7B499}" dt="2023-05-24T02:23:20.779" v="663" actId="1035"/>
          <ac:cxnSpMkLst>
            <pc:docMk/>
            <pc:sldMk cId="2129827695" sldId="310"/>
            <ac:cxnSpMk id="20" creationId="{3E4682FE-AC5A-657C-BB89-B5E0E92DFF93}"/>
          </ac:cxnSpMkLst>
        </pc:cxnChg>
        <pc:cxnChg chg="mod">
          <ac:chgData name="Katherine Wilson" userId="494a782b-8e6f-46bb-8fbd-0c228675a8c6" providerId="ADAL" clId="{5733A94A-7251-42F1-A9AC-2AC1CFE7B499}" dt="2023-05-24T02:23:17.380" v="653" actId="1035"/>
          <ac:cxnSpMkLst>
            <pc:docMk/>
            <pc:sldMk cId="2129827695" sldId="310"/>
            <ac:cxnSpMk id="22" creationId="{0E1FB96E-DB60-09E2-44D1-46B0782F5153}"/>
          </ac:cxnSpMkLst>
        </pc:cxnChg>
      </pc:sldChg>
      <pc:sldChg chg="add del setBg">
        <pc:chgData name="Katherine Wilson" userId="494a782b-8e6f-46bb-8fbd-0c228675a8c6" providerId="ADAL" clId="{5733A94A-7251-42F1-A9AC-2AC1CFE7B499}" dt="2023-05-24T02:34:02.376" v="968" actId="47"/>
        <pc:sldMkLst>
          <pc:docMk/>
          <pc:sldMk cId="4192325302" sldId="310"/>
        </pc:sldMkLst>
      </pc:sldChg>
      <pc:sldChg chg="add">
        <pc:chgData name="Katherine Wilson" userId="494a782b-8e6f-46bb-8fbd-0c228675a8c6" providerId="ADAL" clId="{5733A94A-7251-42F1-A9AC-2AC1CFE7B499}" dt="2023-05-24T02:21:18.606" v="563" actId="2890"/>
        <pc:sldMkLst>
          <pc:docMk/>
          <pc:sldMk cId="171891137" sldId="311"/>
        </pc:sldMkLst>
      </pc:sldChg>
      <pc:sldChg chg="delSp modSp add mod">
        <pc:chgData name="Katherine Wilson" userId="494a782b-8e6f-46bb-8fbd-0c228675a8c6" providerId="ADAL" clId="{5733A94A-7251-42F1-A9AC-2AC1CFE7B499}" dt="2023-05-24T02:45:50.895" v="1166" actId="14100"/>
        <pc:sldMkLst>
          <pc:docMk/>
          <pc:sldMk cId="184656225" sldId="312"/>
        </pc:sldMkLst>
        <pc:spChg chg="mod">
          <ac:chgData name="Katherine Wilson" userId="494a782b-8e6f-46bb-8fbd-0c228675a8c6" providerId="ADAL" clId="{5733A94A-7251-42F1-A9AC-2AC1CFE7B499}" dt="2023-05-24T02:41:08.072" v="1098" actId="1037"/>
          <ac:spMkLst>
            <pc:docMk/>
            <pc:sldMk cId="184656225" sldId="312"/>
            <ac:spMk id="24" creationId="{00000000-0000-0000-0000-000000000000}"/>
          </ac:spMkLst>
        </pc:spChg>
        <pc:grpChg chg="mod">
          <ac:chgData name="Katherine Wilson" userId="494a782b-8e6f-46bb-8fbd-0c228675a8c6" providerId="ADAL" clId="{5733A94A-7251-42F1-A9AC-2AC1CFE7B499}" dt="2023-05-24T02:26:09.897" v="731" actId="14100"/>
          <ac:grpSpMkLst>
            <pc:docMk/>
            <pc:sldMk cId="184656225" sldId="312"/>
            <ac:grpSpMk id="2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26:20.158" v="733" actId="14100"/>
          <ac:grpSpMkLst>
            <pc:docMk/>
            <pc:sldMk cId="184656225" sldId="312"/>
            <ac:grpSpMk id="4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26:51.022" v="736" actId="14100"/>
          <ac:grpSpMkLst>
            <pc:docMk/>
            <pc:sldMk cId="184656225" sldId="312"/>
            <ac:grpSpMk id="9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41:08.072" v="1098" actId="1037"/>
          <ac:grpSpMkLst>
            <pc:docMk/>
            <pc:sldMk cId="184656225" sldId="312"/>
            <ac:grpSpMk id="11" creationId="{00000000-0000-0000-0000-000000000000}"/>
          </ac:grpSpMkLst>
        </pc:grpChg>
        <pc:grpChg chg="del">
          <ac:chgData name="Katherine Wilson" userId="494a782b-8e6f-46bb-8fbd-0c228675a8c6" providerId="ADAL" clId="{5733A94A-7251-42F1-A9AC-2AC1CFE7B499}" dt="2023-05-24T02:25:43.840" v="725" actId="478"/>
          <ac:grpSpMkLst>
            <pc:docMk/>
            <pc:sldMk cId="184656225" sldId="312"/>
            <ac:grpSpMk id="15" creationId="{00000000-0000-0000-0000-000000000000}"/>
          </ac:grpSpMkLst>
        </pc:grpChg>
        <pc:grpChg chg="mod">
          <ac:chgData name="Katherine Wilson" userId="494a782b-8e6f-46bb-8fbd-0c228675a8c6" providerId="ADAL" clId="{5733A94A-7251-42F1-A9AC-2AC1CFE7B499}" dt="2023-05-24T02:41:08.072" v="1098" actId="1037"/>
          <ac:grpSpMkLst>
            <pc:docMk/>
            <pc:sldMk cId="184656225" sldId="312"/>
            <ac:grpSpMk id="18" creationId="{00000000-0000-0000-0000-000000000000}"/>
          </ac:grpSpMkLst>
        </pc:grpChg>
        <pc:picChg chg="mod">
          <ac:chgData name="Katherine Wilson" userId="494a782b-8e6f-46bb-8fbd-0c228675a8c6" providerId="ADAL" clId="{5733A94A-7251-42F1-A9AC-2AC1CFE7B499}" dt="2023-05-24T02:45:50.895" v="1166" actId="14100"/>
          <ac:picMkLst>
            <pc:docMk/>
            <pc:sldMk cId="184656225" sldId="312"/>
            <ac:picMk id="21" creationId="{00000000-0000-0000-0000-000000000000}"/>
          </ac:picMkLst>
        </pc:picChg>
      </pc:sldChg>
      <pc:sldChg chg="add">
        <pc:chgData name="Katherine Wilson" userId="494a782b-8e6f-46bb-8fbd-0c228675a8c6" providerId="ADAL" clId="{5733A94A-7251-42F1-A9AC-2AC1CFE7B499}" dt="2023-05-24T02:35:43.571" v="993" actId="2890"/>
        <pc:sldMkLst>
          <pc:docMk/>
          <pc:sldMk cId="1588482690" sldId="313"/>
        </pc:sldMkLst>
      </pc:sldChg>
    </pc:docChg>
  </pc:docChgLst>
  <pc:docChgLst>
    <pc:chgData name="Katherine Wilson" userId="S::katherinem.wilson@utoronto.ca::494a782b-8e6f-46bb-8fbd-0c228675a8c6" providerId="AD" clId="Web-{D9DA5F02-6046-0A7B-2015-7429DEC42880}"/>
    <pc:docChg chg="modSld">
      <pc:chgData name="Katherine Wilson" userId="S::katherinem.wilson@utoronto.ca::494a782b-8e6f-46bb-8fbd-0c228675a8c6" providerId="AD" clId="Web-{D9DA5F02-6046-0A7B-2015-7429DEC42880}" dt="2023-05-18T18:19:11.671" v="1" actId="1076"/>
      <pc:docMkLst>
        <pc:docMk/>
      </pc:docMkLst>
      <pc:sldChg chg="modSp">
        <pc:chgData name="Katherine Wilson" userId="S::katherinem.wilson@utoronto.ca::494a782b-8e6f-46bb-8fbd-0c228675a8c6" providerId="AD" clId="Web-{D9DA5F02-6046-0A7B-2015-7429DEC42880}" dt="2023-05-18T18:19:11.671" v="1" actId="1076"/>
        <pc:sldMkLst>
          <pc:docMk/>
          <pc:sldMk cId="0" sldId="259"/>
        </pc:sldMkLst>
        <pc:grpChg chg="mod">
          <ac:chgData name="Katherine Wilson" userId="S::katherinem.wilson@utoronto.ca::494a782b-8e6f-46bb-8fbd-0c228675a8c6" providerId="AD" clId="Web-{D9DA5F02-6046-0A7B-2015-7429DEC42880}" dt="2023-05-18T18:19:11.671" v="1" actId="1076"/>
          <ac:grpSpMkLst>
            <pc:docMk/>
            <pc:sldMk cId="0" sldId="259"/>
            <ac:grpSpMk id="2" creationId="{00000000-0000-0000-0000-000000000000}"/>
          </ac:grpSpMkLst>
        </pc:grpChg>
      </pc:sldChg>
    </pc:docChg>
  </pc:docChgLst>
  <pc:docChgLst>
    <pc:chgData name="Katherine Wilson" userId="S::katherinem.wilson@utoronto.ca::494a782b-8e6f-46bb-8fbd-0c228675a8c6" providerId="AD" clId="Web-{3EDDFA83-029C-4CA5-9A45-FDB84E30E0E0}"/>
    <pc:docChg chg="addSld delSld modSld">
      <pc:chgData name="Katherine Wilson" userId="S::katherinem.wilson@utoronto.ca::494a782b-8e6f-46bb-8fbd-0c228675a8c6" providerId="AD" clId="Web-{3EDDFA83-029C-4CA5-9A45-FDB84E30E0E0}" dt="2023-05-25T15:42:48.140" v="136"/>
      <pc:docMkLst>
        <pc:docMk/>
      </pc:docMkLst>
      <pc:sldChg chg="addSp delSp modSp">
        <pc:chgData name="Katherine Wilson" userId="S::katherinem.wilson@utoronto.ca::494a782b-8e6f-46bb-8fbd-0c228675a8c6" providerId="AD" clId="Web-{3EDDFA83-029C-4CA5-9A45-FDB84E30E0E0}" dt="2023-05-25T15:41:50.890" v="129" actId="1076"/>
        <pc:sldMkLst>
          <pc:docMk/>
          <pc:sldMk cId="0" sldId="259"/>
        </pc:sldMkLst>
        <pc:picChg chg="add mod">
          <ac:chgData name="Katherine Wilson" userId="S::katherinem.wilson@utoronto.ca::494a782b-8e6f-46bb-8fbd-0c228675a8c6" providerId="AD" clId="Web-{3EDDFA83-029C-4CA5-9A45-FDB84E30E0E0}" dt="2023-05-25T15:41:50.890" v="129" actId="1076"/>
          <ac:picMkLst>
            <pc:docMk/>
            <pc:sldMk cId="0" sldId="259"/>
            <ac:picMk id="3" creationId="{E825F861-5152-724D-B5F6-2F0A69616776}"/>
          </ac:picMkLst>
        </pc:picChg>
        <pc:picChg chg="del">
          <ac:chgData name="Katherine Wilson" userId="S::katherinem.wilson@utoronto.ca::494a782b-8e6f-46bb-8fbd-0c228675a8c6" providerId="AD" clId="Web-{3EDDFA83-029C-4CA5-9A45-FDB84E30E0E0}" dt="2023-05-25T15:41:46.140" v="127"/>
          <ac:picMkLst>
            <pc:docMk/>
            <pc:sldMk cId="0" sldId="259"/>
            <ac:picMk id="14" creationId="{00000000-0000-0000-0000-000000000000}"/>
          </ac:picMkLst>
        </pc:picChg>
      </pc:sldChg>
      <pc:sldChg chg="addSp delSp modSp">
        <pc:chgData name="Katherine Wilson" userId="S::katherinem.wilson@utoronto.ca::494a782b-8e6f-46bb-8fbd-0c228675a8c6" providerId="AD" clId="Web-{3EDDFA83-029C-4CA5-9A45-FDB84E30E0E0}" dt="2023-05-25T15:42:48.140" v="136"/>
        <pc:sldMkLst>
          <pc:docMk/>
          <pc:sldMk cId="0" sldId="266"/>
        </pc:sldMkLst>
        <pc:grpChg chg="del">
          <ac:chgData name="Katherine Wilson" userId="S::katherinem.wilson@utoronto.ca::494a782b-8e6f-46bb-8fbd-0c228675a8c6" providerId="AD" clId="Web-{3EDDFA83-029C-4CA5-9A45-FDB84E30E0E0}" dt="2023-05-25T15:42:46.359" v="135"/>
          <ac:grpSpMkLst>
            <pc:docMk/>
            <pc:sldMk cId="0" sldId="266"/>
            <ac:grpSpMk id="4" creationId="{00000000-0000-0000-0000-000000000000}"/>
          </ac:grpSpMkLst>
        </pc:grpChg>
        <pc:grpChg chg="del">
          <ac:chgData name="Katherine Wilson" userId="S::katherinem.wilson@utoronto.ca::494a782b-8e6f-46bb-8fbd-0c228675a8c6" providerId="AD" clId="Web-{3EDDFA83-029C-4CA5-9A45-FDB84E30E0E0}" dt="2023-05-25T15:42:48.140" v="136"/>
          <ac:grpSpMkLst>
            <pc:docMk/>
            <pc:sldMk cId="0" sldId="266"/>
            <ac:grpSpMk id="6" creationId="{00000000-0000-0000-0000-000000000000}"/>
          </ac:grpSpMkLst>
        </pc:grpChg>
        <pc:picChg chg="add mod">
          <ac:chgData name="Katherine Wilson" userId="S::katherinem.wilson@utoronto.ca::494a782b-8e6f-46bb-8fbd-0c228675a8c6" providerId="AD" clId="Web-{3EDDFA83-029C-4CA5-9A45-FDB84E30E0E0}" dt="2023-05-25T15:42:43.484" v="133" actId="1076"/>
          <ac:picMkLst>
            <pc:docMk/>
            <pc:sldMk cId="0" sldId="266"/>
            <ac:picMk id="12" creationId="{262B2441-AF0C-42FE-0FBA-00AE2BF1B2C5}"/>
          </ac:picMkLst>
        </pc:picChg>
        <pc:picChg chg="del">
          <ac:chgData name="Katherine Wilson" userId="S::katherinem.wilson@utoronto.ca::494a782b-8e6f-46bb-8fbd-0c228675a8c6" providerId="AD" clId="Web-{3EDDFA83-029C-4CA5-9A45-FDB84E30E0E0}" dt="2023-05-25T15:42:44.890" v="134"/>
          <ac:picMkLst>
            <pc:docMk/>
            <pc:sldMk cId="0" sldId="266"/>
            <ac:picMk id="17" creationId="{00000000-0000-0000-0000-000000000000}"/>
          </ac:picMkLst>
        </pc:picChg>
      </pc:sldChg>
      <pc:sldChg chg="addSp delSp modSp">
        <pc:chgData name="Katherine Wilson" userId="S::katherinem.wilson@utoronto.ca::494a782b-8e6f-46bb-8fbd-0c228675a8c6" providerId="AD" clId="Web-{3EDDFA83-029C-4CA5-9A45-FDB84E30E0E0}" dt="2023-05-25T15:41:40.609" v="126" actId="1076"/>
        <pc:sldMkLst>
          <pc:docMk/>
          <pc:sldMk cId="4116974314" sldId="307"/>
        </pc:sldMkLst>
        <pc:picChg chg="del">
          <ac:chgData name="Katherine Wilson" userId="S::katherinem.wilson@utoronto.ca::494a782b-8e6f-46bb-8fbd-0c228675a8c6" providerId="AD" clId="Web-{3EDDFA83-029C-4CA5-9A45-FDB84E30E0E0}" dt="2023-05-25T15:41:37" v="125"/>
          <ac:picMkLst>
            <pc:docMk/>
            <pc:sldMk cId="4116974314" sldId="307"/>
            <ac:picMk id="5" creationId="{CE58CE4F-5518-EDF6-279C-48BADA1D4FDF}"/>
          </ac:picMkLst>
        </pc:picChg>
        <pc:picChg chg="add mod modCrop">
          <ac:chgData name="Katherine Wilson" userId="S::katherinem.wilson@utoronto.ca::494a782b-8e6f-46bb-8fbd-0c228675a8c6" providerId="AD" clId="Web-{3EDDFA83-029C-4CA5-9A45-FDB84E30E0E0}" dt="2023-05-25T15:41:40.609" v="126" actId="1076"/>
          <ac:picMkLst>
            <pc:docMk/>
            <pc:sldMk cId="4116974314" sldId="307"/>
            <ac:picMk id="7" creationId="{E9952BFE-32FB-D991-CD0B-E2D78A43F392}"/>
          </ac:picMkLst>
        </pc:picChg>
      </pc:sldChg>
      <pc:sldChg chg="add del">
        <pc:chgData name="Katherine Wilson" userId="S::katherinem.wilson@utoronto.ca::494a782b-8e6f-46bb-8fbd-0c228675a8c6" providerId="AD" clId="Web-{3EDDFA83-029C-4CA5-9A45-FDB84E30E0E0}" dt="2023-05-24T18:48:00.769" v="3"/>
        <pc:sldMkLst>
          <pc:docMk/>
          <pc:sldMk cId="167856543" sldId="309"/>
        </pc:sldMkLst>
      </pc:sldChg>
      <pc:sldChg chg="add del">
        <pc:chgData name="Katherine Wilson" userId="S::katherinem.wilson@utoronto.ca::494a782b-8e6f-46bb-8fbd-0c228675a8c6" providerId="AD" clId="Web-{3EDDFA83-029C-4CA5-9A45-FDB84E30E0E0}" dt="2023-05-24T18:47:58.191" v="2"/>
        <pc:sldMkLst>
          <pc:docMk/>
          <pc:sldMk cId="1588482690" sldId="313"/>
        </pc:sldMkLst>
      </pc:sldChg>
      <pc:sldChg chg="addSp delSp modSp add">
        <pc:chgData name="Katherine Wilson" userId="S::katherinem.wilson@utoronto.ca::494a782b-8e6f-46bb-8fbd-0c228675a8c6" providerId="AD" clId="Web-{3EDDFA83-029C-4CA5-9A45-FDB84E30E0E0}" dt="2023-05-24T19:15:18.445" v="114" actId="14100"/>
        <pc:sldMkLst>
          <pc:docMk/>
          <pc:sldMk cId="1214517024" sldId="314"/>
        </pc:sldMkLst>
        <pc:spChg chg="mod">
          <ac:chgData name="Katherine Wilson" userId="S::katherinem.wilson@utoronto.ca::494a782b-8e6f-46bb-8fbd-0c228675a8c6" providerId="AD" clId="Web-{3EDDFA83-029C-4CA5-9A45-FDB84E30E0E0}" dt="2023-05-24T19:08:52.069" v="110" actId="1076"/>
          <ac:spMkLst>
            <pc:docMk/>
            <pc:sldMk cId="1214517024" sldId="314"/>
            <ac:spMk id="5" creationId="{C1B3E5FA-B2B5-4F0C-04CA-B7B617D90DAA}"/>
          </ac:spMkLst>
        </pc:spChg>
        <pc:spChg chg="del">
          <ac:chgData name="Katherine Wilson" userId="S::katherinem.wilson@utoronto.ca::494a782b-8e6f-46bb-8fbd-0c228675a8c6" providerId="AD" clId="Web-{3EDDFA83-029C-4CA5-9A45-FDB84E30E0E0}" dt="2023-05-24T18:51:59.160" v="22"/>
          <ac:spMkLst>
            <pc:docMk/>
            <pc:sldMk cId="1214517024" sldId="314"/>
            <ac:spMk id="7" creationId="{EC3C5160-F67E-8AF6-88D5-CA13B591F497}"/>
          </ac:spMkLst>
        </pc:spChg>
        <pc:spChg chg="add mod">
          <ac:chgData name="Katherine Wilson" userId="S::katherinem.wilson@utoronto.ca::494a782b-8e6f-46bb-8fbd-0c228675a8c6" providerId="AD" clId="Web-{3EDDFA83-029C-4CA5-9A45-FDB84E30E0E0}" dt="2023-05-24T19:08:47.569" v="109" actId="1076"/>
          <ac:spMkLst>
            <pc:docMk/>
            <pc:sldMk cId="1214517024" sldId="314"/>
            <ac:spMk id="11" creationId="{CFC8D002-F33A-C3C8-81AB-CD4A5027FA4E}"/>
          </ac:spMkLst>
        </pc:spChg>
        <pc:spChg chg="mod">
          <ac:chgData name="Katherine Wilson" userId="S::katherinem.wilson@utoronto.ca::494a782b-8e6f-46bb-8fbd-0c228675a8c6" providerId="AD" clId="Web-{3EDDFA83-029C-4CA5-9A45-FDB84E30E0E0}" dt="2023-05-24T19:07:12.193" v="101" actId="14100"/>
          <ac:spMkLst>
            <pc:docMk/>
            <pc:sldMk cId="1214517024" sldId="314"/>
            <ac:spMk id="37" creationId="{A178F848-16F5-7D5E-E37D-A4AE1826F8EF}"/>
          </ac:spMkLst>
        </pc:spChg>
        <pc:grpChg chg="add del mod">
          <ac:chgData name="Katherine Wilson" userId="S::katherinem.wilson@utoronto.ca::494a782b-8e6f-46bb-8fbd-0c228675a8c6" providerId="AD" clId="Web-{3EDDFA83-029C-4CA5-9A45-FDB84E30E0E0}" dt="2023-05-24T18:55:05.488" v="58"/>
          <ac:grpSpMkLst>
            <pc:docMk/>
            <pc:sldMk cId="1214517024" sldId="314"/>
            <ac:grpSpMk id="14" creationId="{A5AE892B-522D-11CA-903F-158D3D2F2090}"/>
          </ac:grpSpMkLst>
        </pc:grpChg>
        <pc:grpChg chg="add del mod">
          <ac:chgData name="Katherine Wilson" userId="S::katherinem.wilson@utoronto.ca::494a782b-8e6f-46bb-8fbd-0c228675a8c6" providerId="AD" clId="Web-{3EDDFA83-029C-4CA5-9A45-FDB84E30E0E0}" dt="2023-05-24T19:05:50.115" v="86"/>
          <ac:grpSpMkLst>
            <pc:docMk/>
            <pc:sldMk cId="1214517024" sldId="314"/>
            <ac:grpSpMk id="18" creationId="{E97D1F59-5F15-26B2-EE7B-071EFCCC91FD}"/>
          </ac:grpSpMkLst>
        </pc:grpChg>
        <pc:grpChg chg="add mod">
          <ac:chgData name="Katherine Wilson" userId="S::katherinem.wilson@utoronto.ca::494a782b-8e6f-46bb-8fbd-0c228675a8c6" providerId="AD" clId="Web-{3EDDFA83-029C-4CA5-9A45-FDB84E30E0E0}" dt="2023-05-24T19:15:00.351" v="113" actId="1076"/>
          <ac:grpSpMkLst>
            <pc:docMk/>
            <pc:sldMk cId="1214517024" sldId="314"/>
            <ac:grpSpMk id="21" creationId="{0CF361ED-4322-52B1-F700-49C8624EFFEF}"/>
          </ac:grpSpMkLst>
        </pc:grpChg>
        <pc:grpChg chg="add mod">
          <ac:chgData name="Katherine Wilson" userId="S::katherinem.wilson@utoronto.ca::494a782b-8e6f-46bb-8fbd-0c228675a8c6" providerId="AD" clId="Web-{3EDDFA83-029C-4CA5-9A45-FDB84E30E0E0}" dt="2023-05-24T19:15:18.445" v="114" actId="14100"/>
          <ac:grpSpMkLst>
            <pc:docMk/>
            <pc:sldMk cId="1214517024" sldId="314"/>
            <ac:grpSpMk id="24" creationId="{5F3EE8D5-D348-4283-EB97-B99FF6083C89}"/>
          </ac:grpSpMkLst>
        </pc:grpChg>
        <pc:grpChg chg="add mod">
          <ac:chgData name="Katherine Wilson" userId="S::katherinem.wilson@utoronto.ca::494a782b-8e6f-46bb-8fbd-0c228675a8c6" providerId="AD" clId="Web-{3EDDFA83-029C-4CA5-9A45-FDB84E30E0E0}" dt="2023-05-24T19:04:00.584" v="67" actId="1076"/>
          <ac:grpSpMkLst>
            <pc:docMk/>
            <pc:sldMk cId="1214517024" sldId="314"/>
            <ac:grpSpMk id="28" creationId="{DED51B30-9288-C6F1-FAC1-245BEA515548}"/>
          </ac:grpSpMkLst>
        </pc:grpChg>
        <pc:grpChg chg="add mod ord">
          <ac:chgData name="Katherine Wilson" userId="S::katherinem.wilson@utoronto.ca::494a782b-8e6f-46bb-8fbd-0c228675a8c6" providerId="AD" clId="Web-{3EDDFA83-029C-4CA5-9A45-FDB84E30E0E0}" dt="2023-05-24T19:05:18.959" v="81"/>
          <ac:grpSpMkLst>
            <pc:docMk/>
            <pc:sldMk cId="1214517024" sldId="314"/>
            <ac:grpSpMk id="33" creationId="{8BD62194-C0C4-00B3-F6AD-59BEF5359FC1}"/>
          </ac:grpSpMkLst>
        </pc:grpChg>
        <pc:grpChg chg="add del mod ord">
          <ac:chgData name="Katherine Wilson" userId="S::katherinem.wilson@utoronto.ca::494a782b-8e6f-46bb-8fbd-0c228675a8c6" providerId="AD" clId="Web-{3EDDFA83-029C-4CA5-9A45-FDB84E30E0E0}" dt="2023-05-24T19:08:29.412" v="105"/>
          <ac:grpSpMkLst>
            <pc:docMk/>
            <pc:sldMk cId="1214517024" sldId="314"/>
            <ac:grpSpMk id="36" creationId="{E3543F54-1AF5-FEC0-9205-417E4890E2AC}"/>
          </ac:grpSpMkLst>
        </pc:grpChg>
        <pc:picChg chg="mod">
          <ac:chgData name="Katherine Wilson" userId="S::katherinem.wilson@utoronto.ca::494a782b-8e6f-46bb-8fbd-0c228675a8c6" providerId="AD" clId="Web-{3EDDFA83-029C-4CA5-9A45-FDB84E30E0E0}" dt="2023-05-24T19:08:44.944" v="108" actId="1076"/>
          <ac:picMkLst>
            <pc:docMk/>
            <pc:sldMk cId="1214517024" sldId="314"/>
            <ac:picMk id="2" creationId="{0B7753C3-BA91-BCDE-61D6-D3EDDEFDF42C}"/>
          </ac:picMkLst>
        </pc:picChg>
        <pc:picChg chg="mod ord">
          <ac:chgData name="Katherine Wilson" userId="S::katherinem.wilson@utoronto.ca::494a782b-8e6f-46bb-8fbd-0c228675a8c6" providerId="AD" clId="Web-{3EDDFA83-029C-4CA5-9A45-FDB84E30E0E0}" dt="2023-05-24T19:08:41.475" v="107"/>
          <ac:picMkLst>
            <pc:docMk/>
            <pc:sldMk cId="1214517024" sldId="314"/>
            <ac:picMk id="3" creationId="{1E04FDB0-BAEB-92D5-0167-A53A06F3C31F}"/>
          </ac:picMkLst>
        </pc:picChg>
        <pc:picChg chg="add del mod ord">
          <ac:chgData name="Katherine Wilson" userId="S::katherinem.wilson@utoronto.ca::494a782b-8e6f-46bb-8fbd-0c228675a8c6" providerId="AD" clId="Web-{3EDDFA83-029C-4CA5-9A45-FDB84E30E0E0}" dt="2023-05-24T19:04:11.115" v="70" actId="1076"/>
          <ac:picMkLst>
            <pc:docMk/>
            <pc:sldMk cId="1214517024" sldId="314"/>
            <ac:picMk id="8" creationId="{B5628C8E-E6EB-BF34-C321-39917059BCCD}"/>
          </ac:picMkLst>
        </pc:picChg>
        <pc:picChg chg="add del mod">
          <ac:chgData name="Katherine Wilson" userId="S::katherinem.wilson@utoronto.ca::494a782b-8e6f-46bb-8fbd-0c228675a8c6" providerId="AD" clId="Web-{3EDDFA83-029C-4CA5-9A45-FDB84E30E0E0}" dt="2023-05-24T18:53:38.332" v="38"/>
          <ac:picMkLst>
            <pc:docMk/>
            <pc:sldMk cId="1214517024" sldId="314"/>
            <ac:picMk id="9" creationId="{5A70F466-864E-723D-A493-F716EFEA6F42}"/>
          </ac:picMkLst>
        </pc:picChg>
        <pc:picChg chg="del">
          <ac:chgData name="Katherine Wilson" userId="S::katherinem.wilson@utoronto.ca::494a782b-8e6f-46bb-8fbd-0c228675a8c6" providerId="AD" clId="Web-{3EDDFA83-029C-4CA5-9A45-FDB84E30E0E0}" dt="2023-05-24T18:52:14.769" v="23"/>
          <ac:picMkLst>
            <pc:docMk/>
            <pc:sldMk cId="1214517024" sldId="314"/>
            <ac:picMk id="17" creationId="{8F90858F-F2AC-D26F-0E33-4480C108CC62}"/>
          </ac:picMkLst>
        </pc:picChg>
        <pc:picChg chg="add del">
          <ac:chgData name="Katherine Wilson" userId="S::katherinem.wilson@utoronto.ca::494a782b-8e6f-46bb-8fbd-0c228675a8c6" providerId="AD" clId="Web-{3EDDFA83-029C-4CA5-9A45-FDB84E30E0E0}" dt="2023-05-24T19:03:45.646" v="63"/>
          <ac:picMkLst>
            <pc:docMk/>
            <pc:sldMk cId="1214517024" sldId="314"/>
            <ac:picMk id="30" creationId="{FA0D4E80-FB7C-36C5-164D-0E741D237712}"/>
          </ac:picMkLst>
        </pc:picChg>
        <pc:picChg chg="add mod">
          <ac:chgData name="Katherine Wilson" userId="S::katherinem.wilson@utoronto.ca::494a782b-8e6f-46bb-8fbd-0c228675a8c6" providerId="AD" clId="Web-{3EDDFA83-029C-4CA5-9A45-FDB84E30E0E0}" dt="2023-05-24T19:08:59.725" v="112" actId="1076"/>
          <ac:picMkLst>
            <pc:docMk/>
            <pc:sldMk cId="1214517024" sldId="314"/>
            <ac:picMk id="32" creationId="{FD1DE19B-F491-C17A-627E-119FCD331277}"/>
          </ac:picMkLst>
        </pc:picChg>
        <pc:cxnChg chg="del mod">
          <ac:chgData name="Katherine Wilson" userId="S::katherinem.wilson@utoronto.ca::494a782b-8e6f-46bb-8fbd-0c228675a8c6" providerId="AD" clId="Web-{3EDDFA83-029C-4CA5-9A45-FDB84E30E0E0}" dt="2023-05-24T19:06:34.756" v="93"/>
          <ac:cxnSpMkLst>
            <pc:docMk/>
            <pc:sldMk cId="1214517024" sldId="314"/>
            <ac:cxnSpMk id="6" creationId="{552C7BFD-41E4-C123-65DA-46736CA66486}"/>
          </ac:cxnSpMkLst>
        </pc:cxnChg>
      </pc:sldChg>
      <pc:sldChg chg="add">
        <pc:chgData name="Katherine Wilson" userId="S::katherinem.wilson@utoronto.ca::494a782b-8e6f-46bb-8fbd-0c228675a8c6" providerId="AD" clId="Web-{3EDDFA83-029C-4CA5-9A45-FDB84E30E0E0}" dt="2023-05-24T18:50:33.691" v="5"/>
        <pc:sldMkLst>
          <pc:docMk/>
          <pc:sldMk cId="682695668" sldId="315"/>
        </pc:sldMkLst>
      </pc:sldChg>
      <pc:sldChg chg="add replId">
        <pc:chgData name="Katherine Wilson" userId="S::katherinem.wilson@utoronto.ca::494a782b-8e6f-46bb-8fbd-0c228675a8c6" providerId="AD" clId="Web-{3EDDFA83-029C-4CA5-9A45-FDB84E30E0E0}" dt="2023-05-24T19:15:29.788" v="115"/>
        <pc:sldMkLst>
          <pc:docMk/>
          <pc:sldMk cId="2800929093" sldId="316"/>
        </pc:sldMkLst>
      </pc:sldChg>
      <pc:sldChg chg="addSp delSp add replId">
        <pc:chgData name="Katherine Wilson" userId="S::katherinem.wilson@utoronto.ca::494a782b-8e6f-46bb-8fbd-0c228675a8c6" providerId="AD" clId="Web-{3EDDFA83-029C-4CA5-9A45-FDB84E30E0E0}" dt="2023-05-24T19:15:42.210" v="120"/>
        <pc:sldMkLst>
          <pc:docMk/>
          <pc:sldMk cId="2559168765" sldId="317"/>
        </pc:sldMkLst>
        <pc:grpChg chg="del">
          <ac:chgData name="Katherine Wilson" userId="S::katherinem.wilson@utoronto.ca::494a782b-8e6f-46bb-8fbd-0c228675a8c6" providerId="AD" clId="Web-{3EDDFA83-029C-4CA5-9A45-FDB84E30E0E0}" dt="2023-05-24T19:15:42.210" v="120"/>
          <ac:grpSpMkLst>
            <pc:docMk/>
            <pc:sldMk cId="2559168765" sldId="317"/>
            <ac:grpSpMk id="21" creationId="{0CF361ED-4322-52B1-F700-49C8624EFFEF}"/>
          </ac:grpSpMkLst>
        </pc:grpChg>
        <pc:grpChg chg="del">
          <ac:chgData name="Katherine Wilson" userId="S::katherinem.wilson@utoronto.ca::494a782b-8e6f-46bb-8fbd-0c228675a8c6" providerId="AD" clId="Web-{3EDDFA83-029C-4CA5-9A45-FDB84E30E0E0}" dt="2023-05-24T19:15:40.320" v="119"/>
          <ac:grpSpMkLst>
            <pc:docMk/>
            <pc:sldMk cId="2559168765" sldId="317"/>
            <ac:grpSpMk id="24" creationId="{5F3EE8D5-D348-4283-EB97-B99FF6083C89}"/>
          </ac:grpSpMkLst>
        </pc:grpChg>
        <pc:picChg chg="add del">
          <ac:chgData name="Katherine Wilson" userId="S::katherinem.wilson@utoronto.ca::494a782b-8e6f-46bb-8fbd-0c228675a8c6" providerId="AD" clId="Web-{3EDDFA83-029C-4CA5-9A45-FDB84E30E0E0}" dt="2023-05-24T19:15:38.429" v="118"/>
          <ac:picMkLst>
            <pc:docMk/>
            <pc:sldMk cId="2559168765" sldId="317"/>
            <ac:picMk id="3" creationId="{1E04FDB0-BAEB-92D5-0167-A53A06F3C31F}"/>
          </ac:picMkLst>
        </pc:picChg>
      </pc:sldChg>
    </pc:docChg>
  </pc:docChgLst>
  <pc:docChgLst>
    <pc:chgData name="Katherine Wilson" userId="S::katherinem.wilson@utoronto.ca::494a782b-8e6f-46bb-8fbd-0c228675a8c6" providerId="AD" clId="Web-{ACDEB9C2-FC1A-0D14-78EC-E67762026F64}"/>
    <pc:docChg chg="addSld">
      <pc:chgData name="Katherine Wilson" userId="S::katherinem.wilson@utoronto.ca::494a782b-8e6f-46bb-8fbd-0c228675a8c6" providerId="AD" clId="Web-{ACDEB9C2-FC1A-0D14-78EC-E67762026F64}" dt="2023-05-18T18:11:45.649" v="0"/>
      <pc:docMkLst>
        <pc:docMk/>
      </pc:docMkLst>
      <pc:sldChg chg="add replId">
        <pc:chgData name="Katherine Wilson" userId="S::katherinem.wilson@utoronto.ca::494a782b-8e6f-46bb-8fbd-0c228675a8c6" providerId="AD" clId="Web-{ACDEB9C2-FC1A-0D14-78EC-E67762026F64}" dt="2023-05-18T18:11:45.649" v="0"/>
        <pc:sldMkLst>
          <pc:docMk/>
          <pc:sldMk cId="1587577092" sldId="300"/>
        </pc:sldMkLst>
      </pc:sldChg>
    </pc:docChg>
  </pc:docChgLst>
  <pc:docChgLst>
    <pc:chgData name="Katherine Wilson" userId="494a782b-8e6f-46bb-8fbd-0c228675a8c6" providerId="ADAL" clId="{01677308-0127-4989-AEEA-C3152C70343A}"/>
    <pc:docChg chg="undo custSel addSld delSld modSld">
      <pc:chgData name="Katherine Wilson" userId="494a782b-8e6f-46bb-8fbd-0c228675a8c6" providerId="ADAL" clId="{01677308-0127-4989-AEEA-C3152C70343A}" dt="2023-05-30T17:27:12.363" v="54" actId="108"/>
      <pc:docMkLst>
        <pc:docMk/>
      </pc:docMkLst>
      <pc:sldChg chg="add setBg">
        <pc:chgData name="Katherine Wilson" userId="494a782b-8e6f-46bb-8fbd-0c228675a8c6" providerId="ADAL" clId="{01677308-0127-4989-AEEA-C3152C70343A}" dt="2023-05-29T14:07:20.866" v="5"/>
        <pc:sldMkLst>
          <pc:docMk/>
          <pc:sldMk cId="0" sldId="258"/>
        </pc:sldMkLst>
      </pc:sldChg>
      <pc:sldChg chg="del">
        <pc:chgData name="Katherine Wilson" userId="494a782b-8e6f-46bb-8fbd-0c228675a8c6" providerId="ADAL" clId="{01677308-0127-4989-AEEA-C3152C70343A}" dt="2023-05-29T14:08:33.742" v="21" actId="47"/>
        <pc:sldMkLst>
          <pc:docMk/>
          <pc:sldMk cId="0" sldId="259"/>
        </pc:sldMkLst>
      </pc:sldChg>
      <pc:sldChg chg="del">
        <pc:chgData name="Katherine Wilson" userId="494a782b-8e6f-46bb-8fbd-0c228675a8c6" providerId="ADAL" clId="{01677308-0127-4989-AEEA-C3152C70343A}" dt="2023-05-29T14:08:33.933" v="22" actId="47"/>
        <pc:sldMkLst>
          <pc:docMk/>
          <pc:sldMk cId="0" sldId="260"/>
        </pc:sldMkLst>
      </pc:sldChg>
      <pc:sldChg chg="del">
        <pc:chgData name="Katherine Wilson" userId="494a782b-8e6f-46bb-8fbd-0c228675a8c6" providerId="ADAL" clId="{01677308-0127-4989-AEEA-C3152C70343A}" dt="2023-05-29T14:08:34.167" v="23" actId="47"/>
        <pc:sldMkLst>
          <pc:docMk/>
          <pc:sldMk cId="0" sldId="261"/>
        </pc:sldMkLst>
      </pc:sldChg>
      <pc:sldChg chg="add setBg">
        <pc:chgData name="Katherine Wilson" userId="494a782b-8e6f-46bb-8fbd-0c228675a8c6" providerId="ADAL" clId="{01677308-0127-4989-AEEA-C3152C70343A}" dt="2023-05-29T14:07:20.866" v="5"/>
        <pc:sldMkLst>
          <pc:docMk/>
          <pc:sldMk cId="0" sldId="262"/>
        </pc:sldMkLst>
      </pc:sldChg>
      <pc:sldChg chg="del">
        <pc:chgData name="Katherine Wilson" userId="494a782b-8e6f-46bb-8fbd-0c228675a8c6" providerId="ADAL" clId="{01677308-0127-4989-AEEA-C3152C70343A}" dt="2023-05-29T14:08:34.544" v="25" actId="47"/>
        <pc:sldMkLst>
          <pc:docMk/>
          <pc:sldMk cId="0" sldId="263"/>
        </pc:sldMkLst>
      </pc:sldChg>
      <pc:sldChg chg="del">
        <pc:chgData name="Katherine Wilson" userId="494a782b-8e6f-46bb-8fbd-0c228675a8c6" providerId="ADAL" clId="{01677308-0127-4989-AEEA-C3152C70343A}" dt="2023-05-29T14:08:34.827" v="26" actId="47"/>
        <pc:sldMkLst>
          <pc:docMk/>
          <pc:sldMk cId="0" sldId="264"/>
        </pc:sldMkLst>
      </pc:sldChg>
      <pc:sldChg chg="add setBg">
        <pc:chgData name="Katherine Wilson" userId="494a782b-8e6f-46bb-8fbd-0c228675a8c6" providerId="ADAL" clId="{01677308-0127-4989-AEEA-C3152C70343A}" dt="2023-05-29T14:07:20.866" v="5"/>
        <pc:sldMkLst>
          <pc:docMk/>
          <pc:sldMk cId="0" sldId="265"/>
        </pc:sldMkLst>
      </pc:sldChg>
      <pc:sldChg chg="del">
        <pc:chgData name="Katherine Wilson" userId="494a782b-8e6f-46bb-8fbd-0c228675a8c6" providerId="ADAL" clId="{01677308-0127-4989-AEEA-C3152C70343A}" dt="2023-05-29T14:06:58.955" v="2" actId="47"/>
        <pc:sldMkLst>
          <pc:docMk/>
          <pc:sldMk cId="3501202862" sldId="265"/>
        </pc:sldMkLst>
      </pc:sldChg>
      <pc:sldChg chg="del">
        <pc:chgData name="Katherine Wilson" userId="494a782b-8e6f-46bb-8fbd-0c228675a8c6" providerId="ADAL" clId="{01677308-0127-4989-AEEA-C3152C70343A}" dt="2023-05-29T14:08:36.444" v="28" actId="47"/>
        <pc:sldMkLst>
          <pc:docMk/>
          <pc:sldMk cId="0" sldId="266"/>
        </pc:sldMkLst>
      </pc:sldChg>
      <pc:sldChg chg="del">
        <pc:chgData name="Katherine Wilson" userId="494a782b-8e6f-46bb-8fbd-0c228675a8c6" providerId="ADAL" clId="{01677308-0127-4989-AEEA-C3152C70343A}" dt="2023-05-29T14:08:32.167" v="18" actId="47"/>
        <pc:sldMkLst>
          <pc:docMk/>
          <pc:sldMk cId="336490907" sldId="275"/>
        </pc:sldMkLst>
      </pc:sldChg>
      <pc:sldChg chg="del">
        <pc:chgData name="Katherine Wilson" userId="494a782b-8e6f-46bb-8fbd-0c228675a8c6" providerId="ADAL" clId="{01677308-0127-4989-AEEA-C3152C70343A}" dt="2023-05-29T14:09:03.661" v="30" actId="47"/>
        <pc:sldMkLst>
          <pc:docMk/>
          <pc:sldMk cId="2766992636" sldId="298"/>
        </pc:sldMkLst>
      </pc:sldChg>
      <pc:sldChg chg="addSp delSp modSp add del mod">
        <pc:chgData name="Katherine Wilson" userId="494a782b-8e6f-46bb-8fbd-0c228675a8c6" providerId="ADAL" clId="{01677308-0127-4989-AEEA-C3152C70343A}" dt="2023-05-29T14:10:02.381" v="48" actId="1076"/>
        <pc:sldMkLst>
          <pc:docMk/>
          <pc:sldMk cId="3355640962" sldId="299"/>
        </pc:sldMkLst>
        <pc:cxnChg chg="del">
          <ac:chgData name="Katherine Wilson" userId="494a782b-8e6f-46bb-8fbd-0c228675a8c6" providerId="ADAL" clId="{01677308-0127-4989-AEEA-C3152C70343A}" dt="2023-05-29T14:09:58.110" v="46" actId="478"/>
          <ac:cxnSpMkLst>
            <pc:docMk/>
            <pc:sldMk cId="3355640962" sldId="299"/>
            <ac:cxnSpMk id="2" creationId="{F2B1CCBF-135A-EC57-7659-45C74128A133}"/>
          </ac:cxnSpMkLst>
        </pc:cxnChg>
        <pc:cxnChg chg="add mod">
          <ac:chgData name="Katherine Wilson" userId="494a782b-8e6f-46bb-8fbd-0c228675a8c6" providerId="ADAL" clId="{01677308-0127-4989-AEEA-C3152C70343A}" dt="2023-05-29T14:09:55.925" v="45"/>
          <ac:cxnSpMkLst>
            <pc:docMk/>
            <pc:sldMk cId="3355640962" sldId="299"/>
            <ac:cxnSpMk id="3" creationId="{9307267B-ECD9-4370-151C-5C163F30F3E2}"/>
          </ac:cxnSpMkLst>
        </pc:cxnChg>
        <pc:cxnChg chg="del mod">
          <ac:chgData name="Katherine Wilson" userId="494a782b-8e6f-46bb-8fbd-0c228675a8c6" providerId="ADAL" clId="{01677308-0127-4989-AEEA-C3152C70343A}" dt="2023-05-29T14:09:55.437" v="44" actId="478"/>
          <ac:cxnSpMkLst>
            <pc:docMk/>
            <pc:sldMk cId="3355640962" sldId="299"/>
            <ac:cxnSpMk id="6" creationId="{552C7BFD-41E4-C123-65DA-46736CA66486}"/>
          </ac:cxnSpMkLst>
        </pc:cxnChg>
        <pc:cxnChg chg="add mod">
          <ac:chgData name="Katherine Wilson" userId="494a782b-8e6f-46bb-8fbd-0c228675a8c6" providerId="ADAL" clId="{01677308-0127-4989-AEEA-C3152C70343A}" dt="2023-05-29T14:10:02.381" v="48" actId="1076"/>
          <ac:cxnSpMkLst>
            <pc:docMk/>
            <pc:sldMk cId="3355640962" sldId="299"/>
            <ac:cxnSpMk id="7" creationId="{BB88B3F3-3B18-F7ED-97C8-674D8B2FC515}"/>
          </ac:cxnSpMkLst>
        </pc:cxnChg>
      </pc:sldChg>
      <pc:sldChg chg="del">
        <pc:chgData name="Katherine Wilson" userId="494a782b-8e6f-46bb-8fbd-0c228675a8c6" providerId="ADAL" clId="{01677308-0127-4989-AEEA-C3152C70343A}" dt="2023-05-29T14:08:33.237" v="19" actId="47"/>
        <pc:sldMkLst>
          <pc:docMk/>
          <pc:sldMk cId="3775147935" sldId="301"/>
        </pc:sldMkLst>
      </pc:sldChg>
      <pc:sldChg chg="del">
        <pc:chgData name="Katherine Wilson" userId="494a782b-8e6f-46bb-8fbd-0c228675a8c6" providerId="ADAL" clId="{01677308-0127-4989-AEEA-C3152C70343A}" dt="2023-05-29T14:08:33.576" v="20" actId="47"/>
        <pc:sldMkLst>
          <pc:docMk/>
          <pc:sldMk cId="900834573" sldId="303"/>
        </pc:sldMkLst>
      </pc:sldChg>
      <pc:sldChg chg="add setBg">
        <pc:chgData name="Katherine Wilson" userId="494a782b-8e6f-46bb-8fbd-0c228675a8c6" providerId="ADAL" clId="{01677308-0127-4989-AEEA-C3152C70343A}" dt="2023-05-29T14:07:20.866" v="5"/>
        <pc:sldMkLst>
          <pc:docMk/>
          <pc:sldMk cId="886039737" sldId="304"/>
        </pc:sldMkLst>
      </pc:sldChg>
      <pc:sldChg chg="del">
        <pc:chgData name="Katherine Wilson" userId="494a782b-8e6f-46bb-8fbd-0c228675a8c6" providerId="ADAL" clId="{01677308-0127-4989-AEEA-C3152C70343A}" dt="2023-05-29T14:06:48.909" v="0" actId="47"/>
        <pc:sldMkLst>
          <pc:docMk/>
          <pc:sldMk cId="28044984" sldId="305"/>
        </pc:sldMkLst>
      </pc:sldChg>
      <pc:sldChg chg="del">
        <pc:chgData name="Katherine Wilson" userId="494a782b-8e6f-46bb-8fbd-0c228675a8c6" providerId="ADAL" clId="{01677308-0127-4989-AEEA-C3152C70343A}" dt="2023-05-29T14:08:29.540" v="16" actId="47"/>
        <pc:sldMkLst>
          <pc:docMk/>
          <pc:sldMk cId="1895743573" sldId="306"/>
        </pc:sldMkLst>
      </pc:sldChg>
      <pc:sldChg chg="del">
        <pc:chgData name="Katherine Wilson" userId="494a782b-8e6f-46bb-8fbd-0c228675a8c6" providerId="ADAL" clId="{01677308-0127-4989-AEEA-C3152C70343A}" dt="2023-05-29T14:08:30.068" v="17" actId="47"/>
        <pc:sldMkLst>
          <pc:docMk/>
          <pc:sldMk cId="4116974314" sldId="307"/>
        </pc:sldMkLst>
      </pc:sldChg>
      <pc:sldChg chg="del">
        <pc:chgData name="Katherine Wilson" userId="494a782b-8e6f-46bb-8fbd-0c228675a8c6" providerId="ADAL" clId="{01677308-0127-4989-AEEA-C3152C70343A}" dt="2023-05-29T14:07:00.225" v="4" actId="47"/>
        <pc:sldMkLst>
          <pc:docMk/>
          <pc:sldMk cId="167856543" sldId="309"/>
        </pc:sldMkLst>
      </pc:sldChg>
      <pc:sldChg chg="del">
        <pc:chgData name="Katherine Wilson" userId="494a782b-8e6f-46bb-8fbd-0c228675a8c6" providerId="ADAL" clId="{01677308-0127-4989-AEEA-C3152C70343A}" dt="2023-05-29T14:08:34.402" v="24" actId="47"/>
        <pc:sldMkLst>
          <pc:docMk/>
          <pc:sldMk cId="171891137" sldId="311"/>
        </pc:sldMkLst>
      </pc:sldChg>
      <pc:sldChg chg="del">
        <pc:chgData name="Katherine Wilson" userId="494a782b-8e6f-46bb-8fbd-0c228675a8c6" providerId="ADAL" clId="{01677308-0127-4989-AEEA-C3152C70343A}" dt="2023-05-29T14:08:35.330" v="27" actId="47"/>
        <pc:sldMkLst>
          <pc:docMk/>
          <pc:sldMk cId="184656225" sldId="312"/>
        </pc:sldMkLst>
      </pc:sldChg>
      <pc:sldChg chg="del">
        <pc:chgData name="Katherine Wilson" userId="494a782b-8e6f-46bb-8fbd-0c228675a8c6" providerId="ADAL" clId="{01677308-0127-4989-AEEA-C3152C70343A}" dt="2023-05-29T14:06:59.664" v="3" actId="47"/>
        <pc:sldMkLst>
          <pc:docMk/>
          <pc:sldMk cId="1588482690" sldId="313"/>
        </pc:sldMkLst>
      </pc:sldChg>
      <pc:sldChg chg="del">
        <pc:chgData name="Katherine Wilson" userId="494a782b-8e6f-46bb-8fbd-0c228675a8c6" providerId="ADAL" clId="{01677308-0127-4989-AEEA-C3152C70343A}" dt="2023-05-29T14:07:25.530" v="6" actId="47"/>
        <pc:sldMkLst>
          <pc:docMk/>
          <pc:sldMk cId="1214517024" sldId="314"/>
        </pc:sldMkLst>
      </pc:sldChg>
      <pc:sldChg chg="del">
        <pc:chgData name="Katherine Wilson" userId="494a782b-8e6f-46bb-8fbd-0c228675a8c6" providerId="ADAL" clId="{01677308-0127-4989-AEEA-C3152C70343A}" dt="2023-05-29T14:06:50.600" v="1" actId="47"/>
        <pc:sldMkLst>
          <pc:docMk/>
          <pc:sldMk cId="682695668" sldId="315"/>
        </pc:sldMkLst>
      </pc:sldChg>
      <pc:sldChg chg="del">
        <pc:chgData name="Katherine Wilson" userId="494a782b-8e6f-46bb-8fbd-0c228675a8c6" providerId="ADAL" clId="{01677308-0127-4989-AEEA-C3152C70343A}" dt="2023-05-29T14:08:28.808" v="15" actId="47"/>
        <pc:sldMkLst>
          <pc:docMk/>
          <pc:sldMk cId="2800929093" sldId="316"/>
        </pc:sldMkLst>
      </pc:sldChg>
      <pc:sldChg chg="del">
        <pc:chgData name="Katherine Wilson" userId="494a782b-8e6f-46bb-8fbd-0c228675a8c6" providerId="ADAL" clId="{01677308-0127-4989-AEEA-C3152C70343A}" dt="2023-05-29T14:08:28.093" v="14" actId="47"/>
        <pc:sldMkLst>
          <pc:docMk/>
          <pc:sldMk cId="2559168765" sldId="317"/>
        </pc:sldMkLst>
      </pc:sldChg>
      <pc:sldChg chg="addSp delSp modSp add mod setBg">
        <pc:chgData name="Katherine Wilson" userId="494a782b-8e6f-46bb-8fbd-0c228675a8c6" providerId="ADAL" clId="{01677308-0127-4989-AEEA-C3152C70343A}" dt="2023-05-30T17:26:52.881" v="51" actId="1076"/>
        <pc:sldMkLst>
          <pc:docMk/>
          <pc:sldMk cId="3386145244" sldId="318"/>
        </pc:sldMkLst>
        <pc:spChg chg="mod">
          <ac:chgData name="Katherine Wilson" userId="494a782b-8e6f-46bb-8fbd-0c228675a8c6" providerId="ADAL" clId="{01677308-0127-4989-AEEA-C3152C70343A}" dt="2023-05-29T14:08:17.452" v="13" actId="1076"/>
          <ac:spMkLst>
            <pc:docMk/>
            <pc:sldMk cId="3386145244" sldId="318"/>
            <ac:spMk id="2" creationId="{00000000-0000-0000-0000-000000000000}"/>
          </ac:spMkLst>
        </pc:spChg>
        <pc:spChg chg="add del mod">
          <ac:chgData name="Katherine Wilson" userId="494a782b-8e6f-46bb-8fbd-0c228675a8c6" providerId="ADAL" clId="{01677308-0127-4989-AEEA-C3152C70343A}" dt="2023-05-29T14:07:45.501" v="10"/>
          <ac:spMkLst>
            <pc:docMk/>
            <pc:sldMk cId="3386145244" sldId="318"/>
            <ac:spMk id="3" creationId="{F853EB53-F9B3-595A-0FF7-2CAA0B1E209C}"/>
          </ac:spMkLst>
        </pc:spChg>
        <pc:spChg chg="mod">
          <ac:chgData name="Katherine Wilson" userId="494a782b-8e6f-46bb-8fbd-0c228675a8c6" providerId="ADAL" clId="{01677308-0127-4989-AEEA-C3152C70343A}" dt="2023-05-30T17:26:52.881" v="51" actId="1076"/>
          <ac:spMkLst>
            <pc:docMk/>
            <pc:sldMk cId="3386145244" sldId="318"/>
            <ac:spMk id="5" creationId="{00000000-0000-0000-0000-000000000000}"/>
          </ac:spMkLst>
        </pc:spChg>
        <pc:picChg chg="mod">
          <ac:chgData name="Katherine Wilson" userId="494a782b-8e6f-46bb-8fbd-0c228675a8c6" providerId="ADAL" clId="{01677308-0127-4989-AEEA-C3152C70343A}" dt="2023-05-30T17:26:50.398" v="50" actId="1076"/>
          <ac:picMkLst>
            <pc:docMk/>
            <pc:sldMk cId="3386145244" sldId="318"/>
            <ac:picMk id="4" creationId="{13D2DB69-F356-8CB6-C54B-06534FB03330}"/>
          </ac:picMkLst>
        </pc:picChg>
      </pc:sldChg>
      <pc:sldChg chg="add setBg">
        <pc:chgData name="Katherine Wilson" userId="494a782b-8e6f-46bb-8fbd-0c228675a8c6" providerId="ADAL" clId="{01677308-0127-4989-AEEA-C3152C70343A}" dt="2023-05-29T14:07:20.866" v="5"/>
        <pc:sldMkLst>
          <pc:docMk/>
          <pc:sldMk cId="0" sldId="319"/>
        </pc:sldMkLst>
      </pc:sldChg>
      <pc:sldChg chg="add setBg">
        <pc:chgData name="Katherine Wilson" userId="494a782b-8e6f-46bb-8fbd-0c228675a8c6" providerId="ADAL" clId="{01677308-0127-4989-AEEA-C3152C70343A}" dt="2023-05-29T14:07:20.866" v="5"/>
        <pc:sldMkLst>
          <pc:docMk/>
          <pc:sldMk cId="0" sldId="320"/>
        </pc:sldMkLst>
      </pc:sldChg>
      <pc:sldChg chg="add setBg">
        <pc:chgData name="Katherine Wilson" userId="494a782b-8e6f-46bb-8fbd-0c228675a8c6" providerId="ADAL" clId="{01677308-0127-4989-AEEA-C3152C70343A}" dt="2023-05-29T14:07:20.866" v="5"/>
        <pc:sldMkLst>
          <pc:docMk/>
          <pc:sldMk cId="0" sldId="321"/>
        </pc:sldMkLst>
      </pc:sldChg>
      <pc:sldChg chg="modSp add mod setBg">
        <pc:chgData name="Katherine Wilson" userId="494a782b-8e6f-46bb-8fbd-0c228675a8c6" providerId="ADAL" clId="{01677308-0127-4989-AEEA-C3152C70343A}" dt="2023-05-30T17:27:00.531" v="52" actId="108"/>
        <pc:sldMkLst>
          <pc:docMk/>
          <pc:sldMk cId="0" sldId="322"/>
        </pc:sldMkLst>
        <pc:spChg chg="mod">
          <ac:chgData name="Katherine Wilson" userId="494a782b-8e6f-46bb-8fbd-0c228675a8c6" providerId="ADAL" clId="{01677308-0127-4989-AEEA-C3152C70343A}" dt="2023-05-30T17:27:00.531" v="52" actId="108"/>
          <ac:spMkLst>
            <pc:docMk/>
            <pc:sldMk cId="0" sldId="322"/>
            <ac:spMk id="9" creationId="{00000000-0000-0000-0000-000000000000}"/>
          </ac:spMkLst>
        </pc:spChg>
      </pc:sldChg>
      <pc:sldChg chg="add setBg">
        <pc:chgData name="Katherine Wilson" userId="494a782b-8e6f-46bb-8fbd-0c228675a8c6" providerId="ADAL" clId="{01677308-0127-4989-AEEA-C3152C70343A}" dt="2023-05-29T14:07:20.866" v="5"/>
        <pc:sldMkLst>
          <pc:docMk/>
          <pc:sldMk cId="0" sldId="323"/>
        </pc:sldMkLst>
      </pc:sldChg>
      <pc:sldChg chg="modSp add mod setBg">
        <pc:chgData name="Katherine Wilson" userId="494a782b-8e6f-46bb-8fbd-0c228675a8c6" providerId="ADAL" clId="{01677308-0127-4989-AEEA-C3152C70343A}" dt="2023-05-30T17:27:12.363" v="54" actId="108"/>
        <pc:sldMkLst>
          <pc:docMk/>
          <pc:sldMk cId="0" sldId="324"/>
        </pc:sldMkLst>
        <pc:spChg chg="mod">
          <ac:chgData name="Katherine Wilson" userId="494a782b-8e6f-46bb-8fbd-0c228675a8c6" providerId="ADAL" clId="{01677308-0127-4989-AEEA-C3152C70343A}" dt="2023-05-30T17:27:12.363" v="54" actId="108"/>
          <ac:spMkLst>
            <pc:docMk/>
            <pc:sldMk cId="0" sldId="324"/>
            <ac:spMk id="18" creationId="{00000000-0000-0000-0000-000000000000}"/>
          </ac:spMkLst>
        </pc:spChg>
        <pc:picChg chg="mod">
          <ac:chgData name="Katherine Wilson" userId="494a782b-8e6f-46bb-8fbd-0c228675a8c6" providerId="ADAL" clId="{01677308-0127-4989-AEEA-C3152C70343A}" dt="2023-05-29T14:09:46.240" v="43" actId="208"/>
          <ac:picMkLst>
            <pc:docMk/>
            <pc:sldMk cId="0" sldId="324"/>
            <ac:picMk id="16" creationId="{00000000-0000-0000-0000-000000000000}"/>
          </ac:picMkLst>
        </pc:picChg>
      </pc:sldChg>
      <pc:sldChg chg="add">
        <pc:chgData name="Katherine Wilson" userId="494a782b-8e6f-46bb-8fbd-0c228675a8c6" providerId="ADAL" clId="{01677308-0127-4989-AEEA-C3152C70343A}" dt="2023-05-29T14:08:57.754" v="29"/>
        <pc:sldMkLst>
          <pc:docMk/>
          <pc:sldMk cId="658127212" sldId="325"/>
        </pc:sldMkLst>
      </pc:sldChg>
      <pc:sldChg chg="add del setBg">
        <pc:chgData name="Katherine Wilson" userId="494a782b-8e6f-46bb-8fbd-0c228675a8c6" providerId="ADAL" clId="{01677308-0127-4989-AEEA-C3152C70343A}" dt="2023-05-29T14:07:37.690" v="8"/>
        <pc:sldMkLst>
          <pc:docMk/>
          <pc:sldMk cId="802819885" sldId="325"/>
        </pc:sldMkLst>
      </pc:sldChg>
      <pc:sldChg chg="addSp delSp modSp add del mod">
        <pc:chgData name="Katherine Wilson" userId="494a782b-8e6f-46bb-8fbd-0c228675a8c6" providerId="ADAL" clId="{01677308-0127-4989-AEEA-C3152C70343A}" dt="2023-05-29T14:09:22.163" v="39" actId="47"/>
        <pc:sldMkLst>
          <pc:docMk/>
          <pc:sldMk cId="588447794" sldId="326"/>
        </pc:sldMkLst>
        <pc:grpChg chg="add del mod">
          <ac:chgData name="Katherine Wilson" userId="494a782b-8e6f-46bb-8fbd-0c228675a8c6" providerId="ADAL" clId="{01677308-0127-4989-AEEA-C3152C70343A}" dt="2023-05-29T14:09:11.152" v="35" actId="1076"/>
          <ac:grpSpMkLst>
            <pc:docMk/>
            <pc:sldMk cId="588447794" sldId="326"/>
            <ac:grpSpMk id="3" creationId="{A050FBD3-A2A3-F05F-C994-DFFEFD71128F}"/>
          </ac:grpSpMkLst>
        </pc:grpChg>
      </pc:sldChg>
    </pc:docChg>
  </pc:docChgLst>
  <pc:docChgLst>
    <pc:chgData name="Katherine Wilson" userId="S::katherinem.wilson@utoronto.ca::494a782b-8e6f-46bb-8fbd-0c228675a8c6" providerId="AD" clId="Web-{F36ED9D7-2B49-267E-FA87-DE7633C20E12}"/>
    <pc:docChg chg="modSld">
      <pc:chgData name="Katherine Wilson" userId="S::katherinem.wilson@utoronto.ca::494a782b-8e6f-46bb-8fbd-0c228675a8c6" providerId="AD" clId="Web-{F36ED9D7-2B49-267E-FA87-DE7633C20E12}" dt="2023-05-23T17:45:08.823" v="9" actId="1076"/>
      <pc:docMkLst>
        <pc:docMk/>
      </pc:docMkLst>
      <pc:sldChg chg="modSp">
        <pc:chgData name="Katherine Wilson" userId="S::katherinem.wilson@utoronto.ca::494a782b-8e6f-46bb-8fbd-0c228675a8c6" providerId="AD" clId="Web-{F36ED9D7-2B49-267E-FA87-DE7633C20E12}" dt="2023-05-23T17:44:56.042" v="5" actId="1076"/>
        <pc:sldMkLst>
          <pc:docMk/>
          <pc:sldMk cId="0" sldId="258"/>
        </pc:sldMkLst>
        <pc:picChg chg="mod">
          <ac:chgData name="Katherine Wilson" userId="S::katherinem.wilson@utoronto.ca::494a782b-8e6f-46bb-8fbd-0c228675a8c6" providerId="AD" clId="Web-{F36ED9D7-2B49-267E-FA87-DE7633C20E12}" dt="2023-05-23T17:44:56.042" v="5" actId="1076"/>
          <ac:picMkLst>
            <pc:docMk/>
            <pc:sldMk cId="0" sldId="258"/>
            <ac:picMk id="13" creationId="{00000000-0000-0000-0000-000000000000}"/>
          </ac:picMkLst>
        </pc:picChg>
      </pc:sldChg>
      <pc:sldChg chg="delSp modSp">
        <pc:chgData name="Katherine Wilson" userId="S::katherinem.wilson@utoronto.ca::494a782b-8e6f-46bb-8fbd-0c228675a8c6" providerId="AD" clId="Web-{F36ED9D7-2B49-267E-FA87-DE7633C20E12}" dt="2023-05-23T17:45:08.823" v="9" actId="1076"/>
        <pc:sldMkLst>
          <pc:docMk/>
          <pc:sldMk cId="1587577092" sldId="300"/>
        </pc:sldMkLst>
        <pc:grpChg chg="del">
          <ac:chgData name="Katherine Wilson" userId="S::katherinem.wilson@utoronto.ca::494a782b-8e6f-46bb-8fbd-0c228675a8c6" providerId="AD" clId="Web-{F36ED9D7-2B49-267E-FA87-DE7633C20E12}" dt="2023-05-23T17:45:06.042" v="8"/>
          <ac:grpSpMkLst>
            <pc:docMk/>
            <pc:sldMk cId="1587577092" sldId="300"/>
            <ac:grpSpMk id="14" creationId="{00000000-0000-0000-0000-000000000000}"/>
          </ac:grpSpMkLst>
        </pc:grpChg>
        <pc:picChg chg="mod">
          <ac:chgData name="Katherine Wilson" userId="S::katherinem.wilson@utoronto.ca::494a782b-8e6f-46bb-8fbd-0c228675a8c6" providerId="AD" clId="Web-{F36ED9D7-2B49-267E-FA87-DE7633C20E12}" dt="2023-05-23T17:45:08.823" v="9" actId="1076"/>
          <ac:picMkLst>
            <pc:docMk/>
            <pc:sldMk cId="1587577092" sldId="300"/>
            <ac:picMk id="17" creationId="{00000000-0000-0000-0000-000000000000}"/>
          </ac:picMkLst>
        </pc:picChg>
      </pc:sldChg>
    </pc:docChg>
  </pc:docChgLst>
  <pc:docChgLst>
    <pc:chgData name="Katherine Wilson" userId="S::katherinem.wilson@utoronto.ca::494a782b-8e6f-46bb-8fbd-0c228675a8c6" providerId="AD" clId="Web-{58D8C709-2037-7EA6-6BF6-5DCBA880AF1C}"/>
    <pc:docChg chg="addSld modSld sldOrd">
      <pc:chgData name="Katherine Wilson" userId="S::katherinem.wilson@utoronto.ca::494a782b-8e6f-46bb-8fbd-0c228675a8c6" providerId="AD" clId="Web-{58D8C709-2037-7EA6-6BF6-5DCBA880AF1C}" dt="2023-05-17T23:32:34.473" v="547" actId="14100"/>
      <pc:docMkLst>
        <pc:docMk/>
      </pc:docMkLst>
      <pc:sldChg chg="addSp modSp new mod setBg">
        <pc:chgData name="Katherine Wilson" userId="S::katherinem.wilson@utoronto.ca::494a782b-8e6f-46bb-8fbd-0c228675a8c6" providerId="AD" clId="Web-{58D8C709-2037-7EA6-6BF6-5DCBA880AF1C}" dt="2023-05-17T22:39:21.544" v="2"/>
        <pc:sldMkLst>
          <pc:docMk/>
          <pc:sldMk cId="2595994438" sldId="267"/>
        </pc:sldMkLst>
        <pc:spChg chg="add">
          <ac:chgData name="Katherine Wilson" userId="S::katherinem.wilson@utoronto.ca::494a782b-8e6f-46bb-8fbd-0c228675a8c6" providerId="AD" clId="Web-{58D8C709-2037-7EA6-6BF6-5DCBA880AF1C}" dt="2023-05-17T22:39:21.544" v="2"/>
          <ac:spMkLst>
            <pc:docMk/>
            <pc:sldMk cId="2595994438" sldId="267"/>
            <ac:spMk id="8" creationId="{F3060C83-F051-4F0E-ABAD-AA0DFC48B218}"/>
          </ac:spMkLst>
        </pc:spChg>
        <pc:spChg chg="add">
          <ac:chgData name="Katherine Wilson" userId="S::katherinem.wilson@utoronto.ca::494a782b-8e6f-46bb-8fbd-0c228675a8c6" providerId="AD" clId="Web-{58D8C709-2037-7EA6-6BF6-5DCBA880AF1C}" dt="2023-05-17T22:39:21.544" v="2"/>
          <ac:spMkLst>
            <pc:docMk/>
            <pc:sldMk cId="2595994438" sldId="267"/>
            <ac:spMk id="10" creationId="{83C98ABE-055B-441F-B07E-44F97F083C39}"/>
          </ac:spMkLst>
        </pc:spChg>
        <pc:spChg chg="add">
          <ac:chgData name="Katherine Wilson" userId="S::katherinem.wilson@utoronto.ca::494a782b-8e6f-46bb-8fbd-0c228675a8c6" providerId="AD" clId="Web-{58D8C709-2037-7EA6-6BF6-5DCBA880AF1C}" dt="2023-05-17T22:39:21.544" v="2"/>
          <ac:spMkLst>
            <pc:docMk/>
            <pc:sldMk cId="2595994438" sldId="267"/>
            <ac:spMk id="12" creationId="{29FDB030-9B49-4CED-8CCD-4D99382388AC}"/>
          </ac:spMkLst>
        </pc:spChg>
        <pc:spChg chg="add">
          <ac:chgData name="Katherine Wilson" userId="S::katherinem.wilson@utoronto.ca::494a782b-8e6f-46bb-8fbd-0c228675a8c6" providerId="AD" clId="Web-{58D8C709-2037-7EA6-6BF6-5DCBA880AF1C}" dt="2023-05-17T22:39:21.544" v="2"/>
          <ac:spMkLst>
            <pc:docMk/>
            <pc:sldMk cId="2595994438" sldId="267"/>
            <ac:spMk id="14" creationId="{3783CA14-24A1-485C-8B30-D6A5D87987AD}"/>
          </ac:spMkLst>
        </pc:spChg>
        <pc:spChg chg="add">
          <ac:chgData name="Katherine Wilson" userId="S::katherinem.wilson@utoronto.ca::494a782b-8e6f-46bb-8fbd-0c228675a8c6" providerId="AD" clId="Web-{58D8C709-2037-7EA6-6BF6-5DCBA880AF1C}" dt="2023-05-17T22:39:21.544" v="2"/>
          <ac:spMkLst>
            <pc:docMk/>
            <pc:sldMk cId="2595994438" sldId="267"/>
            <ac:spMk id="16" creationId="{9A97C86A-04D6-40F7-AE84-31AB43E6A846}"/>
          </ac:spMkLst>
        </pc:spChg>
        <pc:spChg chg="add">
          <ac:chgData name="Katherine Wilson" userId="S::katherinem.wilson@utoronto.ca::494a782b-8e6f-46bb-8fbd-0c228675a8c6" providerId="AD" clId="Web-{58D8C709-2037-7EA6-6BF6-5DCBA880AF1C}" dt="2023-05-17T22:39:21.544" v="2"/>
          <ac:spMkLst>
            <pc:docMk/>
            <pc:sldMk cId="2595994438" sldId="267"/>
            <ac:spMk id="18" creationId="{FF9F2414-84E8-453E-B1F3-389FDE8192D9}"/>
          </ac:spMkLst>
        </pc:spChg>
        <pc:spChg chg="add">
          <ac:chgData name="Katherine Wilson" userId="S::katherinem.wilson@utoronto.ca::494a782b-8e6f-46bb-8fbd-0c228675a8c6" providerId="AD" clId="Web-{58D8C709-2037-7EA6-6BF6-5DCBA880AF1C}" dt="2023-05-17T22:39:21.544" v="2"/>
          <ac:spMkLst>
            <pc:docMk/>
            <pc:sldMk cId="2595994438" sldId="267"/>
            <ac:spMk id="20" creationId="{3ECA69A1-7536-43AC-85EF-C7106179F5ED}"/>
          </ac:spMkLst>
        </pc:spChg>
        <pc:picChg chg="add mod">
          <ac:chgData name="Katherine Wilson" userId="S::katherinem.wilson@utoronto.ca::494a782b-8e6f-46bb-8fbd-0c228675a8c6" providerId="AD" clId="Web-{58D8C709-2037-7EA6-6BF6-5DCBA880AF1C}" dt="2023-05-17T22:39:21.544" v="2"/>
          <ac:picMkLst>
            <pc:docMk/>
            <pc:sldMk cId="2595994438" sldId="267"/>
            <ac:picMk id="3" creationId="{AF327830-F0EF-546D-F72E-F4D6A88DEE3C}"/>
          </ac:picMkLst>
        </pc:picChg>
      </pc:sldChg>
      <pc:sldChg chg="addSp delSp modSp new">
        <pc:chgData name="Katherine Wilson" userId="S::katherinem.wilson@utoronto.ca::494a782b-8e6f-46bb-8fbd-0c228675a8c6" providerId="AD" clId="Web-{58D8C709-2037-7EA6-6BF6-5DCBA880AF1C}" dt="2023-05-17T22:48:19.930" v="151"/>
        <pc:sldMkLst>
          <pc:docMk/>
          <pc:sldMk cId="3372097193" sldId="268"/>
        </pc:sldMkLst>
        <pc:spChg chg="add mod">
          <ac:chgData name="Katherine Wilson" userId="S::katherinem.wilson@utoronto.ca::494a782b-8e6f-46bb-8fbd-0c228675a8c6" providerId="AD" clId="Web-{58D8C709-2037-7EA6-6BF6-5DCBA880AF1C}" dt="2023-05-17T22:48:19.930" v="151"/>
          <ac:spMkLst>
            <pc:docMk/>
            <pc:sldMk cId="3372097193" sldId="268"/>
            <ac:spMk id="5" creationId="{C1B3E5FA-B2B5-4F0C-04CA-B7B617D90DAA}"/>
          </ac:spMkLst>
        </pc:spChg>
        <pc:spChg chg="add mod">
          <ac:chgData name="Katherine Wilson" userId="S::katherinem.wilson@utoronto.ca::494a782b-8e6f-46bb-8fbd-0c228675a8c6" providerId="AD" clId="Web-{58D8C709-2037-7EA6-6BF6-5DCBA880AF1C}" dt="2023-05-17T22:46:23.853" v="139" actId="1076"/>
          <ac:spMkLst>
            <pc:docMk/>
            <pc:sldMk cId="3372097193" sldId="268"/>
            <ac:spMk id="7" creationId="{EC3C5160-F67E-8AF6-88D5-CA13B591F497}"/>
          </ac:spMkLst>
        </pc:spChg>
        <pc:picChg chg="add mod">
          <ac:chgData name="Katherine Wilson" userId="S::katherinem.wilson@utoronto.ca::494a782b-8e6f-46bb-8fbd-0c228675a8c6" providerId="AD" clId="Web-{58D8C709-2037-7EA6-6BF6-5DCBA880AF1C}" dt="2023-05-17T22:48:08.977" v="149" actId="1076"/>
          <ac:picMkLst>
            <pc:docMk/>
            <pc:sldMk cId="3372097193" sldId="268"/>
            <ac:picMk id="3" creationId="{F09E19DE-E1A8-6455-7DE0-FE019D3C2C8D}"/>
          </ac:picMkLst>
        </pc:picChg>
        <pc:cxnChg chg="add del">
          <ac:chgData name="Katherine Wilson" userId="S::katherinem.wilson@utoronto.ca::494a782b-8e6f-46bb-8fbd-0c228675a8c6" providerId="AD" clId="Web-{58D8C709-2037-7EA6-6BF6-5DCBA880AF1C}" dt="2023-05-17T22:41:06.543" v="13"/>
          <ac:cxnSpMkLst>
            <pc:docMk/>
            <pc:sldMk cId="3372097193" sldId="268"/>
            <ac:cxnSpMk id="8" creationId="{09DFB323-CEA7-0F7D-1C2B-CE9796B08CE2}"/>
          </ac:cxnSpMkLst>
        </pc:cxnChg>
        <pc:cxnChg chg="add mod">
          <ac:chgData name="Katherine Wilson" userId="S::katherinem.wilson@utoronto.ca::494a782b-8e6f-46bb-8fbd-0c228675a8c6" providerId="AD" clId="Web-{58D8C709-2037-7EA6-6BF6-5DCBA880AF1C}" dt="2023-05-17T22:48:06.087" v="148" actId="14100"/>
          <ac:cxnSpMkLst>
            <pc:docMk/>
            <pc:sldMk cId="3372097193" sldId="268"/>
            <ac:cxnSpMk id="9" creationId="{3C27553D-978E-2065-E8F7-30D133A23B4E}"/>
          </ac:cxnSpMkLst>
        </pc:cxnChg>
      </pc:sldChg>
      <pc:sldChg chg="addSp delSp modSp add ord replId">
        <pc:chgData name="Katherine Wilson" userId="S::katherinem.wilson@utoronto.ca::494a782b-8e6f-46bb-8fbd-0c228675a8c6" providerId="AD" clId="Web-{58D8C709-2037-7EA6-6BF6-5DCBA880AF1C}" dt="2023-05-17T23:04:34.970" v="257"/>
        <pc:sldMkLst>
          <pc:docMk/>
          <pc:sldMk cId="285340061" sldId="269"/>
        </pc:sldMkLst>
        <pc:picChg chg="add del mod">
          <ac:chgData name="Katherine Wilson" userId="S::katherinem.wilson@utoronto.ca::494a782b-8e6f-46bb-8fbd-0c228675a8c6" providerId="AD" clId="Web-{58D8C709-2037-7EA6-6BF6-5DCBA880AF1C}" dt="2023-05-17T22:48:40.618" v="156"/>
          <ac:picMkLst>
            <pc:docMk/>
            <pc:sldMk cId="285340061" sldId="269"/>
            <ac:picMk id="2" creationId="{F381294C-8322-84C6-F672-7968A6D62A73}"/>
          </ac:picMkLst>
        </pc:picChg>
        <pc:picChg chg="mod">
          <ac:chgData name="Katherine Wilson" userId="S::katherinem.wilson@utoronto.ca::494a782b-8e6f-46bb-8fbd-0c228675a8c6" providerId="AD" clId="Web-{58D8C709-2037-7EA6-6BF6-5DCBA880AF1C}" dt="2023-05-17T22:47:49.181" v="146" actId="1076"/>
          <ac:picMkLst>
            <pc:docMk/>
            <pc:sldMk cId="285340061" sldId="269"/>
            <ac:picMk id="3" creationId="{F09E19DE-E1A8-6455-7DE0-FE019D3C2C8D}"/>
          </ac:picMkLst>
        </pc:picChg>
        <pc:picChg chg="add mod">
          <ac:chgData name="Katherine Wilson" userId="S::katherinem.wilson@utoronto.ca::494a782b-8e6f-46bb-8fbd-0c228675a8c6" providerId="AD" clId="Web-{58D8C709-2037-7EA6-6BF6-5DCBA880AF1C}" dt="2023-05-17T22:48:39.633" v="155" actId="1076"/>
          <ac:picMkLst>
            <pc:docMk/>
            <pc:sldMk cId="285340061" sldId="269"/>
            <ac:picMk id="4" creationId="{80A455CC-3A9C-A6AB-385C-D23E04D181C9}"/>
          </ac:picMkLst>
        </pc:picChg>
      </pc:sldChg>
      <pc:sldChg chg="addSp delSp modSp add replId">
        <pc:chgData name="Katherine Wilson" userId="S::katherinem.wilson@utoronto.ca::494a782b-8e6f-46bb-8fbd-0c228675a8c6" providerId="AD" clId="Web-{58D8C709-2037-7EA6-6BF6-5DCBA880AF1C}" dt="2023-05-17T22:49:38.211" v="160"/>
        <pc:sldMkLst>
          <pc:docMk/>
          <pc:sldMk cId="3938009358" sldId="270"/>
        </pc:sldMkLst>
        <pc:spChg chg="add del mod">
          <ac:chgData name="Katherine Wilson" userId="S::katherinem.wilson@utoronto.ca::494a782b-8e6f-46bb-8fbd-0c228675a8c6" providerId="AD" clId="Web-{58D8C709-2037-7EA6-6BF6-5DCBA880AF1C}" dt="2023-05-17T22:49:38.211" v="160"/>
          <ac:spMkLst>
            <pc:docMk/>
            <pc:sldMk cId="3938009358" sldId="270"/>
            <ac:spMk id="2" creationId="{72067D7F-816F-8563-AFCE-9D9377A4118D}"/>
          </ac:spMkLst>
        </pc:spChg>
        <pc:spChg chg="del">
          <ac:chgData name="Katherine Wilson" userId="S::katherinem.wilson@utoronto.ca::494a782b-8e6f-46bb-8fbd-0c228675a8c6" providerId="AD" clId="Web-{58D8C709-2037-7EA6-6BF6-5DCBA880AF1C}" dt="2023-05-17T22:49:32.383" v="157"/>
          <ac:spMkLst>
            <pc:docMk/>
            <pc:sldMk cId="3938009358" sldId="270"/>
            <ac:spMk id="7" creationId="{EC3C5160-F67E-8AF6-88D5-CA13B591F497}"/>
          </ac:spMkLst>
        </pc:spChg>
      </pc:sldChg>
      <pc:sldChg chg="addSp delSp modSp add replId">
        <pc:chgData name="Katherine Wilson" userId="S::katherinem.wilson@utoronto.ca::494a782b-8e6f-46bb-8fbd-0c228675a8c6" providerId="AD" clId="Web-{58D8C709-2037-7EA6-6BF6-5DCBA880AF1C}" dt="2023-05-17T23:04:22.689" v="256" actId="1076"/>
        <pc:sldMkLst>
          <pc:docMk/>
          <pc:sldMk cId="3131929394" sldId="271"/>
        </pc:sldMkLst>
        <pc:spChg chg="mod">
          <ac:chgData name="Katherine Wilson" userId="S::katherinem.wilson@utoronto.ca::494a782b-8e6f-46bb-8fbd-0c228675a8c6" providerId="AD" clId="Web-{58D8C709-2037-7EA6-6BF6-5DCBA880AF1C}" dt="2023-05-17T22:59:34.254" v="182" actId="20577"/>
          <ac:spMkLst>
            <pc:docMk/>
            <pc:sldMk cId="3131929394" sldId="271"/>
            <ac:spMk id="5" creationId="{C1B3E5FA-B2B5-4F0C-04CA-B7B617D90DAA}"/>
          </ac:spMkLst>
        </pc:spChg>
        <pc:spChg chg="add mod">
          <ac:chgData name="Katherine Wilson" userId="S::katherinem.wilson@utoronto.ca::494a782b-8e6f-46bb-8fbd-0c228675a8c6" providerId="AD" clId="Web-{58D8C709-2037-7EA6-6BF6-5DCBA880AF1C}" dt="2023-05-17T23:00:04.832" v="188" actId="20577"/>
          <ac:spMkLst>
            <pc:docMk/>
            <pc:sldMk cId="3131929394" sldId="271"/>
            <ac:spMk id="6" creationId="{86F4B397-CD20-53C0-5F35-8CD9A2E6DFBE}"/>
          </ac:spMkLst>
        </pc:spChg>
        <pc:spChg chg="add del mod">
          <ac:chgData name="Katherine Wilson" userId="S::katherinem.wilson@utoronto.ca::494a782b-8e6f-46bb-8fbd-0c228675a8c6" providerId="AD" clId="Web-{58D8C709-2037-7EA6-6BF6-5DCBA880AF1C}" dt="2023-05-17T23:00:45.550" v="198"/>
          <ac:spMkLst>
            <pc:docMk/>
            <pc:sldMk cId="3131929394" sldId="271"/>
            <ac:spMk id="8" creationId="{396B24DC-F81E-95A0-A206-6CAD927CDECE}"/>
          </ac:spMkLst>
        </pc:spChg>
        <pc:spChg chg="add mod">
          <ac:chgData name="Katherine Wilson" userId="S::katherinem.wilson@utoronto.ca::494a782b-8e6f-46bb-8fbd-0c228675a8c6" providerId="AD" clId="Web-{58D8C709-2037-7EA6-6BF6-5DCBA880AF1C}" dt="2023-05-17T23:04:22.689" v="256" actId="1076"/>
          <ac:spMkLst>
            <pc:docMk/>
            <pc:sldMk cId="3131929394" sldId="271"/>
            <ac:spMk id="11" creationId="{378A9219-F2D1-A53D-08C7-BC9D65C39E6A}"/>
          </ac:spMkLst>
        </pc:spChg>
        <pc:spChg chg="add mod">
          <ac:chgData name="Katherine Wilson" userId="S::katherinem.wilson@utoronto.ca::494a782b-8e6f-46bb-8fbd-0c228675a8c6" providerId="AD" clId="Web-{58D8C709-2037-7EA6-6BF6-5DCBA880AF1C}" dt="2023-05-17T23:04:17.361" v="255" actId="1076"/>
          <ac:spMkLst>
            <pc:docMk/>
            <pc:sldMk cId="3131929394" sldId="271"/>
            <ac:spMk id="12" creationId="{4935E477-B234-F454-6ED8-AA4328D1A6C6}"/>
          </ac:spMkLst>
        </pc:spChg>
        <pc:picChg chg="add mod">
          <ac:chgData name="Katherine Wilson" userId="S::katherinem.wilson@utoronto.ca::494a782b-8e6f-46bb-8fbd-0c228675a8c6" providerId="AD" clId="Web-{58D8C709-2037-7EA6-6BF6-5DCBA880AF1C}" dt="2023-05-17T22:58:43.832" v="171" actId="1076"/>
          <ac:picMkLst>
            <pc:docMk/>
            <pc:sldMk cId="3131929394" sldId="271"/>
            <ac:picMk id="2" creationId="{69429FDE-A53D-BB68-B3BB-37519B58347E}"/>
          </ac:picMkLst>
        </pc:picChg>
        <pc:picChg chg="add mod">
          <ac:chgData name="Katherine Wilson" userId="S::katherinem.wilson@utoronto.ca::494a782b-8e6f-46bb-8fbd-0c228675a8c6" providerId="AD" clId="Web-{58D8C709-2037-7EA6-6BF6-5DCBA880AF1C}" dt="2023-05-17T22:59:43.691" v="184" actId="14100"/>
          <ac:picMkLst>
            <pc:docMk/>
            <pc:sldMk cId="3131929394" sldId="271"/>
            <ac:picMk id="4" creationId="{59B7E121-F6E8-0289-4F58-91EE881D21D4}"/>
          </ac:picMkLst>
        </pc:picChg>
        <pc:picChg chg="add mod">
          <ac:chgData name="Katherine Wilson" userId="S::katherinem.wilson@utoronto.ca::494a782b-8e6f-46bb-8fbd-0c228675a8c6" providerId="AD" clId="Web-{58D8C709-2037-7EA6-6BF6-5DCBA880AF1C}" dt="2023-05-17T23:04:12.642" v="254" actId="14100"/>
          <ac:picMkLst>
            <pc:docMk/>
            <pc:sldMk cId="3131929394" sldId="271"/>
            <ac:picMk id="13" creationId="{361607A6-D692-8EE8-2FD3-FCF3DB45F6CF}"/>
          </ac:picMkLst>
        </pc:picChg>
      </pc:sldChg>
      <pc:sldChg chg="addSp delSp modSp add replId">
        <pc:chgData name="Katherine Wilson" userId="S::katherinem.wilson@utoronto.ca::494a782b-8e6f-46bb-8fbd-0c228675a8c6" providerId="AD" clId="Web-{58D8C709-2037-7EA6-6BF6-5DCBA880AF1C}" dt="2023-05-17T23:32:34.473" v="547" actId="14100"/>
        <pc:sldMkLst>
          <pc:docMk/>
          <pc:sldMk cId="3773432218" sldId="272"/>
        </pc:sldMkLst>
        <pc:spChg chg="add del mod">
          <ac:chgData name="Katherine Wilson" userId="S::katherinem.wilson@utoronto.ca::494a782b-8e6f-46bb-8fbd-0c228675a8c6" providerId="AD" clId="Web-{58D8C709-2037-7EA6-6BF6-5DCBA880AF1C}" dt="2023-05-17T23:04:55.470" v="261"/>
          <ac:spMkLst>
            <pc:docMk/>
            <pc:sldMk cId="3773432218" sldId="272"/>
            <ac:spMk id="7" creationId="{E39A28DD-0614-E226-0D4F-90DF15DBCD2A}"/>
          </ac:spMkLst>
        </pc:spChg>
        <pc:spChg chg="mod">
          <ac:chgData name="Katherine Wilson" userId="S::katherinem.wilson@utoronto.ca::494a782b-8e6f-46bb-8fbd-0c228675a8c6" providerId="AD" clId="Web-{58D8C709-2037-7EA6-6BF6-5DCBA880AF1C}" dt="2023-05-17T23:31:48.474" v="525" actId="1076"/>
          <ac:spMkLst>
            <pc:docMk/>
            <pc:sldMk cId="3773432218" sldId="272"/>
            <ac:spMk id="11" creationId="{378A9219-F2D1-A53D-08C7-BC9D65C39E6A}"/>
          </ac:spMkLst>
        </pc:spChg>
        <pc:spChg chg="del mod">
          <ac:chgData name="Katherine Wilson" userId="S::katherinem.wilson@utoronto.ca::494a782b-8e6f-46bb-8fbd-0c228675a8c6" providerId="AD" clId="Web-{58D8C709-2037-7EA6-6BF6-5DCBA880AF1C}" dt="2023-05-17T23:17:19.886" v="379"/>
          <ac:spMkLst>
            <pc:docMk/>
            <pc:sldMk cId="3773432218" sldId="272"/>
            <ac:spMk id="12" creationId="{4935E477-B234-F454-6ED8-AA4328D1A6C6}"/>
          </ac:spMkLst>
        </pc:spChg>
        <pc:spChg chg="add mod">
          <ac:chgData name="Katherine Wilson" userId="S::katherinem.wilson@utoronto.ca::494a782b-8e6f-46bb-8fbd-0c228675a8c6" providerId="AD" clId="Web-{58D8C709-2037-7EA6-6BF6-5DCBA880AF1C}" dt="2023-05-17T23:32:34.473" v="547" actId="14100"/>
          <ac:spMkLst>
            <pc:docMk/>
            <pc:sldMk cId="3773432218" sldId="272"/>
            <ac:spMk id="18" creationId="{7AD87982-228E-2A8F-2263-9B1393B96449}"/>
          </ac:spMkLst>
        </pc:spChg>
        <pc:picChg chg="del">
          <ac:chgData name="Katherine Wilson" userId="S::katherinem.wilson@utoronto.ca::494a782b-8e6f-46bb-8fbd-0c228675a8c6" providerId="AD" clId="Web-{58D8C709-2037-7EA6-6BF6-5DCBA880AF1C}" dt="2023-05-17T23:06:31.751" v="275"/>
          <ac:picMkLst>
            <pc:docMk/>
            <pc:sldMk cId="3773432218" sldId="272"/>
            <ac:picMk id="4" creationId="{59B7E121-F6E8-0289-4F58-91EE881D21D4}"/>
          </ac:picMkLst>
        </pc:picChg>
        <pc:picChg chg="add del mod">
          <ac:chgData name="Katherine Wilson" userId="S::katherinem.wilson@utoronto.ca::494a782b-8e6f-46bb-8fbd-0c228675a8c6" providerId="AD" clId="Web-{58D8C709-2037-7EA6-6BF6-5DCBA880AF1C}" dt="2023-05-17T23:07:47.656" v="292"/>
          <ac:picMkLst>
            <pc:docMk/>
            <pc:sldMk cId="3773432218" sldId="272"/>
            <ac:picMk id="8" creationId="{4BB3D75F-FA8C-5D11-8F7F-E3A9BAC9C0E8}"/>
          </ac:picMkLst>
        </pc:picChg>
        <pc:picChg chg="add mod">
          <ac:chgData name="Katherine Wilson" userId="S::katherinem.wilson@utoronto.ca::494a782b-8e6f-46bb-8fbd-0c228675a8c6" providerId="AD" clId="Web-{58D8C709-2037-7EA6-6BF6-5DCBA880AF1C}" dt="2023-05-17T23:17:30.105" v="381" actId="1076"/>
          <ac:picMkLst>
            <pc:docMk/>
            <pc:sldMk cId="3773432218" sldId="272"/>
            <ac:picMk id="10" creationId="{3FD3CEF7-DBE6-8D6E-7C4B-1B29FF31A9BC}"/>
          </ac:picMkLst>
        </pc:picChg>
        <pc:picChg chg="del">
          <ac:chgData name="Katherine Wilson" userId="S::katherinem.wilson@utoronto.ca::494a782b-8e6f-46bb-8fbd-0c228675a8c6" providerId="AD" clId="Web-{58D8C709-2037-7EA6-6BF6-5DCBA880AF1C}" dt="2023-05-17T23:05:38.157" v="272"/>
          <ac:picMkLst>
            <pc:docMk/>
            <pc:sldMk cId="3773432218" sldId="272"/>
            <ac:picMk id="13" creationId="{361607A6-D692-8EE8-2FD3-FCF3DB45F6CF}"/>
          </ac:picMkLst>
        </pc:picChg>
        <pc:picChg chg="add del mod">
          <ac:chgData name="Katherine Wilson" userId="S::katherinem.wilson@utoronto.ca::494a782b-8e6f-46bb-8fbd-0c228675a8c6" providerId="AD" clId="Web-{58D8C709-2037-7EA6-6BF6-5DCBA880AF1C}" dt="2023-05-17T23:07:03.047" v="284"/>
          <ac:picMkLst>
            <pc:docMk/>
            <pc:sldMk cId="3773432218" sldId="272"/>
            <ac:picMk id="15" creationId="{B9AACFA3-E883-F50B-CA22-721663124059}"/>
          </ac:picMkLst>
        </pc:picChg>
        <pc:picChg chg="add mod">
          <ac:chgData name="Katherine Wilson" userId="S::katherinem.wilson@utoronto.ca::494a782b-8e6f-46bb-8fbd-0c228675a8c6" providerId="AD" clId="Web-{58D8C709-2037-7EA6-6BF6-5DCBA880AF1C}" dt="2023-05-17T23:25:54.758" v="492" actId="1076"/>
          <ac:picMkLst>
            <pc:docMk/>
            <pc:sldMk cId="3773432218" sldId="272"/>
            <ac:picMk id="16" creationId="{93F1C96F-F8AF-9B33-1BC8-18ABE870EBCD}"/>
          </ac:picMkLst>
        </pc:picChg>
        <pc:picChg chg="add del mod">
          <ac:chgData name="Katherine Wilson" userId="S::katherinem.wilson@utoronto.ca::494a782b-8e6f-46bb-8fbd-0c228675a8c6" providerId="AD" clId="Web-{58D8C709-2037-7EA6-6BF6-5DCBA880AF1C}" dt="2023-05-17T23:19:10.557" v="406"/>
          <ac:picMkLst>
            <pc:docMk/>
            <pc:sldMk cId="3773432218" sldId="272"/>
            <ac:picMk id="19" creationId="{51A7DAEA-0150-99EE-9D73-B1F0B1F13435}"/>
          </ac:picMkLst>
        </pc:picChg>
        <pc:picChg chg="add del mod">
          <ac:chgData name="Katherine Wilson" userId="S::katherinem.wilson@utoronto.ca::494a782b-8e6f-46bb-8fbd-0c228675a8c6" providerId="AD" clId="Web-{58D8C709-2037-7EA6-6BF6-5DCBA880AF1C}" dt="2023-05-17T23:30:24.256" v="503"/>
          <ac:picMkLst>
            <pc:docMk/>
            <pc:sldMk cId="3773432218" sldId="272"/>
            <ac:picMk id="20" creationId="{B5308FF0-131C-4D7C-F5FE-03FE3511408A}"/>
          </ac:picMkLst>
        </pc:picChg>
        <pc:picChg chg="add mod">
          <ac:chgData name="Katherine Wilson" userId="S::katherinem.wilson@utoronto.ca::494a782b-8e6f-46bb-8fbd-0c228675a8c6" providerId="AD" clId="Web-{58D8C709-2037-7EA6-6BF6-5DCBA880AF1C}" dt="2023-05-17T23:30:54.552" v="508" actId="1076"/>
          <ac:picMkLst>
            <pc:docMk/>
            <pc:sldMk cId="3773432218" sldId="272"/>
            <ac:picMk id="21" creationId="{221CDD68-790F-1E5F-605F-7C292F69FF90}"/>
          </ac:picMkLst>
        </pc:picChg>
      </pc:sldChg>
      <pc:sldChg chg="addSp delSp modSp add replId">
        <pc:chgData name="Katherine Wilson" userId="S::katherinem.wilson@utoronto.ca::494a782b-8e6f-46bb-8fbd-0c228675a8c6" providerId="AD" clId="Web-{58D8C709-2037-7EA6-6BF6-5DCBA880AF1C}" dt="2023-05-17T23:25:12.352" v="480" actId="1076"/>
        <pc:sldMkLst>
          <pc:docMk/>
          <pc:sldMk cId="2651270080" sldId="273"/>
        </pc:sldMkLst>
        <pc:spChg chg="mod">
          <ac:chgData name="Katherine Wilson" userId="S::katherinem.wilson@utoronto.ca::494a782b-8e6f-46bb-8fbd-0c228675a8c6" providerId="AD" clId="Web-{58D8C709-2037-7EA6-6BF6-5DCBA880AF1C}" dt="2023-05-17T23:25:10.149" v="477" actId="1076"/>
          <ac:spMkLst>
            <pc:docMk/>
            <pc:sldMk cId="2651270080" sldId="273"/>
            <ac:spMk id="6" creationId="{86F4B397-CD20-53C0-5F35-8CD9A2E6DFBE}"/>
          </ac:spMkLst>
        </pc:spChg>
        <pc:spChg chg="mod">
          <ac:chgData name="Katherine Wilson" userId="S::katherinem.wilson@utoronto.ca::494a782b-8e6f-46bb-8fbd-0c228675a8c6" providerId="AD" clId="Web-{58D8C709-2037-7EA6-6BF6-5DCBA880AF1C}" dt="2023-05-17T23:25:10.149" v="478" actId="1076"/>
          <ac:spMkLst>
            <pc:docMk/>
            <pc:sldMk cId="2651270080" sldId="273"/>
            <ac:spMk id="11" creationId="{378A9219-F2D1-A53D-08C7-BC9D65C39E6A}"/>
          </ac:spMkLst>
        </pc:spChg>
        <pc:spChg chg="mod">
          <ac:chgData name="Katherine Wilson" userId="S::katherinem.wilson@utoronto.ca::494a782b-8e6f-46bb-8fbd-0c228675a8c6" providerId="AD" clId="Web-{58D8C709-2037-7EA6-6BF6-5DCBA880AF1C}" dt="2023-05-17T23:25:10.164" v="479" actId="1076"/>
          <ac:spMkLst>
            <pc:docMk/>
            <pc:sldMk cId="2651270080" sldId="273"/>
            <ac:spMk id="12" creationId="{4935E477-B234-F454-6ED8-AA4328D1A6C6}"/>
          </ac:spMkLst>
        </pc:spChg>
        <pc:spChg chg="add del mod">
          <ac:chgData name="Katherine Wilson" userId="S::katherinem.wilson@utoronto.ca::494a782b-8e6f-46bb-8fbd-0c228675a8c6" providerId="AD" clId="Web-{58D8C709-2037-7EA6-6BF6-5DCBA880AF1C}" dt="2023-05-17T23:23:20.727" v="452"/>
          <ac:spMkLst>
            <pc:docMk/>
            <pc:sldMk cId="2651270080" sldId="273"/>
            <ac:spMk id="15" creationId="{0020DED4-0E74-F31B-284D-4054A96D72C8}"/>
          </ac:spMkLst>
        </pc:spChg>
        <pc:picChg chg="add mod">
          <ac:chgData name="Katherine Wilson" userId="S::katherinem.wilson@utoronto.ca::494a782b-8e6f-46bb-8fbd-0c228675a8c6" providerId="AD" clId="Web-{58D8C709-2037-7EA6-6BF6-5DCBA880AF1C}" dt="2023-05-17T23:12:06.514" v="324" actId="1076"/>
          <ac:picMkLst>
            <pc:docMk/>
            <pc:sldMk cId="2651270080" sldId="273"/>
            <ac:picMk id="4" creationId="{C7471FEE-2F5C-4C77-B67C-27F4D1E483B7}"/>
          </ac:picMkLst>
        </pc:picChg>
        <pc:picChg chg="add del mod">
          <ac:chgData name="Katherine Wilson" userId="S::katherinem.wilson@utoronto.ca::494a782b-8e6f-46bb-8fbd-0c228675a8c6" providerId="AD" clId="Web-{58D8C709-2037-7EA6-6BF6-5DCBA880AF1C}" dt="2023-05-17T23:25:12.352" v="480" actId="1076"/>
          <ac:picMkLst>
            <pc:docMk/>
            <pc:sldMk cId="2651270080" sldId="273"/>
            <ac:picMk id="7" creationId="{E121B6DD-CE80-6B87-0D05-A9B7F600FF41}"/>
          </ac:picMkLst>
        </pc:picChg>
        <pc:picChg chg="del">
          <ac:chgData name="Katherine Wilson" userId="S::katherinem.wilson@utoronto.ca::494a782b-8e6f-46bb-8fbd-0c228675a8c6" providerId="AD" clId="Web-{58D8C709-2037-7EA6-6BF6-5DCBA880AF1C}" dt="2023-05-17T23:11:23.498" v="311"/>
          <ac:picMkLst>
            <pc:docMk/>
            <pc:sldMk cId="2651270080" sldId="273"/>
            <ac:picMk id="10" creationId="{3FD3CEF7-DBE6-8D6E-7C4B-1B29FF31A9BC}"/>
          </ac:picMkLst>
        </pc:picChg>
        <pc:picChg chg="add del mod">
          <ac:chgData name="Katherine Wilson" userId="S::katherinem.wilson@utoronto.ca::494a782b-8e6f-46bb-8fbd-0c228675a8c6" providerId="AD" clId="Web-{58D8C709-2037-7EA6-6BF6-5DCBA880AF1C}" dt="2023-05-17T23:11:54.545" v="321"/>
          <ac:picMkLst>
            <pc:docMk/>
            <pc:sldMk cId="2651270080" sldId="273"/>
            <ac:picMk id="13" creationId="{5DEE1799-7FF8-FFA4-67B1-50DCF4962875}"/>
          </ac:picMkLst>
        </pc:picChg>
        <pc:picChg chg="del">
          <ac:chgData name="Katherine Wilson" userId="S::katherinem.wilson@utoronto.ca::494a782b-8e6f-46bb-8fbd-0c228675a8c6" providerId="AD" clId="Web-{58D8C709-2037-7EA6-6BF6-5DCBA880AF1C}" dt="2023-05-17T23:09:38.046" v="300"/>
          <ac:picMkLst>
            <pc:docMk/>
            <pc:sldMk cId="2651270080" sldId="273"/>
            <ac:picMk id="16" creationId="{93F1C96F-F8AF-9B33-1BC8-18ABE870EBCD}"/>
          </ac:picMkLst>
        </pc:picChg>
        <pc:picChg chg="add del mod">
          <ac:chgData name="Katherine Wilson" userId="S::katherinem.wilson@utoronto.ca::494a782b-8e6f-46bb-8fbd-0c228675a8c6" providerId="AD" clId="Web-{58D8C709-2037-7EA6-6BF6-5DCBA880AF1C}" dt="2023-05-17T23:24:37.071" v="469"/>
          <ac:picMkLst>
            <pc:docMk/>
            <pc:sldMk cId="2651270080" sldId="273"/>
            <ac:picMk id="18" creationId="{04A80D44-E9A7-4CA8-3860-D72B48F3F43B}"/>
          </ac:picMkLst>
        </pc:picChg>
        <pc:picChg chg="add mod">
          <ac:chgData name="Katherine Wilson" userId="S::katherinem.wilson@utoronto.ca::494a782b-8e6f-46bb-8fbd-0c228675a8c6" providerId="AD" clId="Web-{58D8C709-2037-7EA6-6BF6-5DCBA880AF1C}" dt="2023-05-17T23:25:03.758" v="476" actId="1076"/>
          <ac:picMkLst>
            <pc:docMk/>
            <pc:sldMk cId="2651270080" sldId="273"/>
            <ac:picMk id="19" creationId="{C12DA4F7-622C-0ECE-1052-35260BFCB979}"/>
          </ac:picMkLst>
        </pc:picChg>
      </pc:sldChg>
      <pc:sldChg chg="addSp delSp modSp add replId">
        <pc:chgData name="Katherine Wilson" userId="S::katherinem.wilson@utoronto.ca::494a782b-8e6f-46bb-8fbd-0c228675a8c6" providerId="AD" clId="Web-{58D8C709-2037-7EA6-6BF6-5DCBA880AF1C}" dt="2023-05-17T23:21:27.525" v="446" actId="1076"/>
        <pc:sldMkLst>
          <pc:docMk/>
          <pc:sldMk cId="4265176024" sldId="274"/>
        </pc:sldMkLst>
        <pc:spChg chg="mod">
          <ac:chgData name="Katherine Wilson" userId="S::katherinem.wilson@utoronto.ca::494a782b-8e6f-46bb-8fbd-0c228675a8c6" providerId="AD" clId="Web-{58D8C709-2037-7EA6-6BF6-5DCBA880AF1C}" dt="2023-05-17T23:21:03.432" v="438" actId="1076"/>
          <ac:spMkLst>
            <pc:docMk/>
            <pc:sldMk cId="4265176024" sldId="274"/>
            <ac:spMk id="6" creationId="{86F4B397-CD20-53C0-5F35-8CD9A2E6DFBE}"/>
          </ac:spMkLst>
        </pc:spChg>
        <pc:spChg chg="add del mod">
          <ac:chgData name="Katherine Wilson" userId="S::katherinem.wilson@utoronto.ca::494a782b-8e6f-46bb-8fbd-0c228675a8c6" providerId="AD" clId="Web-{58D8C709-2037-7EA6-6BF6-5DCBA880AF1C}" dt="2023-05-17T23:21:03.432" v="439" actId="1076"/>
          <ac:spMkLst>
            <pc:docMk/>
            <pc:sldMk cId="4265176024" sldId="274"/>
            <ac:spMk id="11" creationId="{378A9219-F2D1-A53D-08C7-BC9D65C39E6A}"/>
          </ac:spMkLst>
        </pc:spChg>
        <pc:spChg chg="mod">
          <ac:chgData name="Katherine Wilson" userId="S::katherinem.wilson@utoronto.ca::494a782b-8e6f-46bb-8fbd-0c228675a8c6" providerId="AD" clId="Web-{58D8C709-2037-7EA6-6BF6-5DCBA880AF1C}" dt="2023-05-17T23:21:09.135" v="443" actId="1076"/>
          <ac:spMkLst>
            <pc:docMk/>
            <pc:sldMk cId="4265176024" sldId="274"/>
            <ac:spMk id="12" creationId="{4935E477-B234-F454-6ED8-AA4328D1A6C6}"/>
          </ac:spMkLst>
        </pc:spChg>
        <pc:spChg chg="add del mod">
          <ac:chgData name="Katherine Wilson" userId="S::katherinem.wilson@utoronto.ca::494a782b-8e6f-46bb-8fbd-0c228675a8c6" providerId="AD" clId="Web-{58D8C709-2037-7EA6-6BF6-5DCBA880AF1C}" dt="2023-05-17T23:20:51.682" v="437"/>
          <ac:spMkLst>
            <pc:docMk/>
            <pc:sldMk cId="4265176024" sldId="274"/>
            <ac:spMk id="15" creationId="{98FDFCC4-FC05-85F4-60B7-8D6603F6B506}"/>
          </ac:spMkLst>
        </pc:spChg>
        <pc:picChg chg="del">
          <ac:chgData name="Katherine Wilson" userId="S::katherinem.wilson@utoronto.ca::494a782b-8e6f-46bb-8fbd-0c228675a8c6" providerId="AD" clId="Web-{58D8C709-2037-7EA6-6BF6-5DCBA880AF1C}" dt="2023-05-17T23:14:15.669" v="342"/>
          <ac:picMkLst>
            <pc:docMk/>
            <pc:sldMk cId="4265176024" sldId="274"/>
            <ac:picMk id="4" creationId="{C7471FEE-2F5C-4C77-B67C-27F4D1E483B7}"/>
          </ac:picMkLst>
        </pc:picChg>
        <pc:picChg chg="del">
          <ac:chgData name="Katherine Wilson" userId="S::katherinem.wilson@utoronto.ca::494a782b-8e6f-46bb-8fbd-0c228675a8c6" providerId="AD" clId="Web-{58D8C709-2037-7EA6-6BF6-5DCBA880AF1C}" dt="2023-05-17T23:13:13.466" v="332"/>
          <ac:picMkLst>
            <pc:docMk/>
            <pc:sldMk cId="4265176024" sldId="274"/>
            <ac:picMk id="7" creationId="{E121B6DD-CE80-6B87-0D05-A9B7F600FF41}"/>
          </ac:picMkLst>
        </pc:picChg>
        <pc:picChg chg="add mod">
          <ac:chgData name="Katherine Wilson" userId="S::katherinem.wilson@utoronto.ca::494a782b-8e6f-46bb-8fbd-0c228675a8c6" providerId="AD" clId="Web-{58D8C709-2037-7EA6-6BF6-5DCBA880AF1C}" dt="2023-05-17T23:21:27.525" v="446" actId="1076"/>
          <ac:picMkLst>
            <pc:docMk/>
            <pc:sldMk cId="4265176024" sldId="274"/>
            <ac:picMk id="8" creationId="{D3C82BC5-6AA6-2CA9-F193-C6A4F1FBF630}"/>
          </ac:picMkLst>
        </pc:picChg>
        <pc:picChg chg="add mod">
          <ac:chgData name="Katherine Wilson" userId="S::katherinem.wilson@utoronto.ca::494a782b-8e6f-46bb-8fbd-0c228675a8c6" providerId="AD" clId="Web-{58D8C709-2037-7EA6-6BF6-5DCBA880AF1C}" dt="2023-05-17T23:21:06.682" v="442" actId="1076"/>
          <ac:picMkLst>
            <pc:docMk/>
            <pc:sldMk cId="4265176024" sldId="274"/>
            <ac:picMk id="10" creationId="{E5FBE6E7-6B71-78D3-B4C1-A5C6256D545B}"/>
          </ac:picMkLst>
        </pc:picChg>
        <pc:picChg chg="add mod">
          <ac:chgData name="Katherine Wilson" userId="S::katherinem.wilson@utoronto.ca::494a782b-8e6f-46bb-8fbd-0c228675a8c6" providerId="AD" clId="Web-{58D8C709-2037-7EA6-6BF6-5DCBA880AF1C}" dt="2023-05-17T23:21:14.697" v="444" actId="1076"/>
          <ac:picMkLst>
            <pc:docMk/>
            <pc:sldMk cId="4265176024" sldId="274"/>
            <ac:picMk id="13" creationId="{6C331275-7B3E-519C-71DA-7E6134B95ABD}"/>
          </ac:picMkLst>
        </pc:picChg>
      </pc:sldChg>
      <pc:sldChg chg="delSp modSp add ord replId">
        <pc:chgData name="Katherine Wilson" userId="S::katherinem.wilson@utoronto.ca::494a782b-8e6f-46bb-8fbd-0c228675a8c6" providerId="AD" clId="Web-{58D8C709-2037-7EA6-6BF6-5DCBA880AF1C}" dt="2023-05-17T23:15:58.074" v="362" actId="1076"/>
        <pc:sldMkLst>
          <pc:docMk/>
          <pc:sldMk cId="336490907" sldId="275"/>
        </pc:sldMkLst>
        <pc:spChg chg="mod topLvl">
          <ac:chgData name="Katherine Wilson" userId="S::katherinem.wilson@utoronto.ca::494a782b-8e6f-46bb-8fbd-0c228675a8c6" providerId="AD" clId="Web-{58D8C709-2037-7EA6-6BF6-5DCBA880AF1C}" dt="2023-05-17T23:15:58.074" v="362" actId="1076"/>
          <ac:spMkLst>
            <pc:docMk/>
            <pc:sldMk cId="336490907" sldId="275"/>
            <ac:spMk id="5" creationId="{00000000-0000-0000-0000-000000000000}"/>
          </ac:spMkLst>
        </pc:spChg>
        <pc:spChg chg="del topLvl">
          <ac:chgData name="Katherine Wilson" userId="S::katherinem.wilson@utoronto.ca::494a782b-8e6f-46bb-8fbd-0c228675a8c6" providerId="AD" clId="Web-{58D8C709-2037-7EA6-6BF6-5DCBA880AF1C}" dt="2023-05-17T23:15:21.387" v="349"/>
          <ac:spMkLst>
            <pc:docMk/>
            <pc:sldMk cId="336490907" sldId="275"/>
            <ac:spMk id="6" creationId="{00000000-0000-0000-0000-000000000000}"/>
          </ac:spMkLst>
        </pc:spChg>
        <pc:grpChg chg="del">
          <ac:chgData name="Katherine Wilson" userId="S::katherinem.wilson@utoronto.ca::494a782b-8e6f-46bb-8fbd-0c228675a8c6" providerId="AD" clId="Web-{58D8C709-2037-7EA6-6BF6-5DCBA880AF1C}" dt="2023-05-17T23:15:21.387" v="349"/>
          <ac:grpSpMkLst>
            <pc:docMk/>
            <pc:sldMk cId="336490907" sldId="275"/>
            <ac:grpSpMk id="4" creationId="{00000000-0000-0000-0000-000000000000}"/>
          </ac:grpSpMkLst>
        </pc:grpChg>
        <pc:picChg chg="mod">
          <ac:chgData name="Katherine Wilson" userId="S::katherinem.wilson@utoronto.ca::494a782b-8e6f-46bb-8fbd-0c228675a8c6" providerId="AD" clId="Web-{58D8C709-2037-7EA6-6BF6-5DCBA880AF1C}" dt="2023-05-17T23:15:53.496" v="361" actId="1076"/>
          <ac:picMkLst>
            <pc:docMk/>
            <pc:sldMk cId="336490907" sldId="275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9E965-21F7-46FD-B8D2-2A9CAA2DDD65}" type="datetimeFigureOut"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CAC3C-9B75-4D94-8BDF-8C150D6E3B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5B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207" y="487069"/>
            <a:ext cx="17377583" cy="9312861"/>
          </a:xfrm>
          <a:prstGeom prst="rect">
            <a:avLst/>
          </a:prstGeom>
          <a:solidFill>
            <a:srgbClr val="FEFFFF"/>
          </a:solidFill>
        </p:spPr>
      </p:sp>
      <p:sp>
        <p:nvSpPr>
          <p:cNvPr id="5" name="TextBox 5"/>
          <p:cNvSpPr txBox="1"/>
          <p:nvPr/>
        </p:nvSpPr>
        <p:spPr>
          <a:xfrm>
            <a:off x="2268785" y="4727406"/>
            <a:ext cx="14322241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0"/>
              </a:lnSpc>
            </a:pPr>
            <a:r>
              <a:rPr lang="en-US" sz="6600" b="1" spc="895" dirty="0">
                <a:solidFill>
                  <a:srgbClr val="5797BF"/>
                </a:solidFill>
                <a:latin typeface="DIN Next Devanagari Bold"/>
              </a:rPr>
              <a:t>TOP 10</a:t>
            </a:r>
            <a:r>
              <a:rPr lang="en-US" sz="4450" spc="895" dirty="0">
                <a:solidFill>
                  <a:srgbClr val="5797BF"/>
                </a:solidFill>
                <a:latin typeface="DIN Next Devanagari Bold"/>
              </a:rPr>
              <a:t> </a:t>
            </a:r>
            <a:endParaRPr lang="en-US" sz="4450" dirty="0">
              <a:solidFill>
                <a:srgbClr val="5797BF"/>
              </a:solidFill>
            </a:endParaRPr>
          </a:p>
          <a:p>
            <a:pPr algn="ctr">
              <a:lnSpc>
                <a:spcPts val="6270"/>
              </a:lnSpc>
            </a:pPr>
            <a:r>
              <a:rPr lang="en-US" sz="4450" spc="895" dirty="0">
                <a:solidFill>
                  <a:srgbClr val="4E5B79"/>
                </a:solidFill>
                <a:latin typeface="DIN Next Devanagari Bold"/>
              </a:rPr>
              <a:t>UNANSWERED QUESTIONS IN CONCUSSION RESEARCH</a:t>
            </a:r>
            <a:endParaRPr lang="en-US" sz="445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D2DB69-F356-8CB6-C54B-06534FB0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891" y="1471421"/>
            <a:ext cx="7400217" cy="22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4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99696" y="5897454"/>
            <a:ext cx="8056357" cy="6713675"/>
            <a:chOff x="0" y="0"/>
            <a:chExt cx="6350000" cy="6350000"/>
          </a:xfrm>
          <a:solidFill>
            <a:srgbClr val="9B83B4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2911988" y="-2987855"/>
            <a:ext cx="2396931" cy="8355093"/>
            <a:chOff x="0" y="0"/>
            <a:chExt cx="874407" cy="3047960"/>
          </a:xfrm>
          <a:solidFill>
            <a:srgbClr val="5797BF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047960"/>
            </a:xfrm>
            <a:custGeom>
              <a:avLst/>
              <a:gdLst/>
              <a:ahLst/>
              <a:cxnLst/>
              <a:rect l="l" t="t" r="r" b="b"/>
              <a:pathLst>
                <a:path w="874407" h="3047960">
                  <a:moveTo>
                    <a:pt x="0" y="0"/>
                  </a:moveTo>
                  <a:lnTo>
                    <a:pt x="874407" y="0"/>
                  </a:lnTo>
                  <a:lnTo>
                    <a:pt x="874407" y="3047960"/>
                  </a:lnTo>
                  <a:lnTo>
                    <a:pt x="0" y="304796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12975975" y="4752862"/>
            <a:ext cx="4914954" cy="5600813"/>
            <a:chOff x="0" y="0"/>
            <a:chExt cx="1294474" cy="14751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4474" cy="1475111"/>
            </a:xfrm>
            <a:custGeom>
              <a:avLst/>
              <a:gdLst/>
              <a:ahLst/>
              <a:cxnLst/>
              <a:rect l="l" t="t" r="r" b="b"/>
              <a:pathLst>
                <a:path w="1294474" h="1475111">
                  <a:moveTo>
                    <a:pt x="0" y="0"/>
                  </a:moveTo>
                  <a:lnTo>
                    <a:pt x="1294474" y="0"/>
                  </a:lnTo>
                  <a:lnTo>
                    <a:pt x="1294474" y="1475111"/>
                  </a:lnTo>
                  <a:lnTo>
                    <a:pt x="0" y="147511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4364644" y="3284462"/>
            <a:ext cx="6127144" cy="5105987"/>
            <a:chOff x="0" y="0"/>
            <a:chExt cx="6350000" cy="6350000"/>
          </a:xfrm>
          <a:solidFill>
            <a:srgbClr val="8EB282"/>
          </a:solidFill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2836899" y="1028700"/>
            <a:ext cx="14741377" cy="2456056"/>
            <a:chOff x="0" y="0"/>
            <a:chExt cx="3882503" cy="6468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82503" cy="646862"/>
            </a:xfrm>
            <a:custGeom>
              <a:avLst/>
              <a:gdLst/>
              <a:ahLst/>
              <a:cxnLst/>
              <a:rect l="l" t="t" r="r" b="b"/>
              <a:pathLst>
                <a:path w="3882503" h="646862">
                  <a:moveTo>
                    <a:pt x="0" y="0"/>
                  </a:moveTo>
                  <a:lnTo>
                    <a:pt x="3882503" y="0"/>
                  </a:lnTo>
                  <a:lnTo>
                    <a:pt x="3882503" y="646862"/>
                  </a:lnTo>
                  <a:lnTo>
                    <a:pt x="0" y="646862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44159" y="1476766"/>
            <a:ext cx="2140043" cy="1568905"/>
            <a:chOff x="0" y="0"/>
            <a:chExt cx="563109" cy="69305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63109" cy="693055"/>
            </a:xfrm>
            <a:custGeom>
              <a:avLst/>
              <a:gdLst/>
              <a:ahLst/>
              <a:cxnLst/>
              <a:rect l="l" t="t" r="r" b="b"/>
              <a:pathLst>
                <a:path w="563109" h="693055">
                  <a:moveTo>
                    <a:pt x="0" y="0"/>
                  </a:moveTo>
                  <a:lnTo>
                    <a:pt x="563109" y="0"/>
                  </a:lnTo>
                  <a:lnTo>
                    <a:pt x="563109" y="693055"/>
                  </a:lnTo>
                  <a:lnTo>
                    <a:pt x="0" y="693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4821" y="1042431"/>
            <a:ext cx="2456847" cy="245684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36521" y="5076825"/>
            <a:ext cx="3993862" cy="5210175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741811" y="4629037"/>
            <a:ext cx="9588364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en-US" sz="4000" dirty="0">
                <a:solidFill>
                  <a:srgbClr val="113265"/>
                </a:solidFill>
                <a:latin typeface="DIN Next Devanagari Bold"/>
              </a:rPr>
              <a:t>What is the correlation between concussion severity and disturbed sleep patterns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? What tools, aids, medications, or other interventions are most effective in managing these sleep disturbances?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169807" y="1885253"/>
            <a:ext cx="10096443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>
                <a:solidFill>
                  <a:srgbClr val="113265"/>
                </a:solidFill>
                <a:latin typeface="DIN Next Devanagari Bold"/>
              </a:rPr>
              <a:t>SLEEP</a:t>
            </a:r>
          </a:p>
        </p:txBody>
      </p:sp>
      <p:pic>
        <p:nvPicPr>
          <p:cNvPr id="26" name="Picture 3" descr="Logo&#10;&#10;Description automatically generated">
            <a:extLst>
              <a:ext uri="{FF2B5EF4-FFF2-40B4-BE49-F238E27FC236}">
                <a16:creationId xmlns:a16="http://schemas.microsoft.com/office/drawing/2014/main" id="{E8D9604B-F01E-CC4B-9D06-78E63B28B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81" y="8629240"/>
            <a:ext cx="4382871" cy="13454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97741" y="-1128319"/>
            <a:ext cx="7185428" cy="6060478"/>
            <a:chOff x="0" y="0"/>
            <a:chExt cx="6350000" cy="6350000"/>
          </a:xfrm>
          <a:solidFill>
            <a:srgbClr val="9B83B4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199774" y="2933105"/>
            <a:ext cx="2396931" cy="7353895"/>
            <a:chOff x="0" y="0"/>
            <a:chExt cx="874407" cy="2481477"/>
          </a:xfrm>
          <a:solidFill>
            <a:srgbClr val="8EB282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2481477"/>
            </a:xfrm>
            <a:custGeom>
              <a:avLst/>
              <a:gdLst/>
              <a:ahLst/>
              <a:cxnLst/>
              <a:rect l="l" t="t" r="r" b="b"/>
              <a:pathLst>
                <a:path w="874407" h="2481477">
                  <a:moveTo>
                    <a:pt x="0" y="0"/>
                  </a:moveTo>
                  <a:lnTo>
                    <a:pt x="874407" y="0"/>
                  </a:lnTo>
                  <a:lnTo>
                    <a:pt x="874407" y="2481477"/>
                  </a:lnTo>
                  <a:lnTo>
                    <a:pt x="0" y="248147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0" y="4922634"/>
            <a:ext cx="3853629" cy="5756248"/>
            <a:chOff x="0" y="0"/>
            <a:chExt cx="1014948" cy="15160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4948" cy="1516049"/>
            </a:xfrm>
            <a:custGeom>
              <a:avLst/>
              <a:gdLst/>
              <a:ahLst/>
              <a:cxnLst/>
              <a:rect l="l" t="t" r="r" b="b"/>
              <a:pathLst>
                <a:path w="1014948" h="1516049">
                  <a:moveTo>
                    <a:pt x="0" y="0"/>
                  </a:moveTo>
                  <a:lnTo>
                    <a:pt x="1014948" y="0"/>
                  </a:lnTo>
                  <a:lnTo>
                    <a:pt x="1014948" y="1516049"/>
                  </a:lnTo>
                  <a:lnTo>
                    <a:pt x="0" y="15160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36899" y="1028700"/>
            <a:ext cx="14741377" cy="2456056"/>
            <a:chOff x="0" y="0"/>
            <a:chExt cx="3882503" cy="6468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82503" cy="646862"/>
            </a:xfrm>
            <a:custGeom>
              <a:avLst/>
              <a:gdLst/>
              <a:ahLst/>
              <a:cxnLst/>
              <a:rect l="l" t="t" r="r" b="b"/>
              <a:pathLst>
                <a:path w="3882503" h="646862">
                  <a:moveTo>
                    <a:pt x="0" y="0"/>
                  </a:moveTo>
                  <a:lnTo>
                    <a:pt x="3882503" y="0"/>
                  </a:lnTo>
                  <a:lnTo>
                    <a:pt x="3882503" y="646862"/>
                  </a:lnTo>
                  <a:lnTo>
                    <a:pt x="0" y="646862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99120" y="1387458"/>
            <a:ext cx="1667805" cy="1364821"/>
            <a:chOff x="0" y="0"/>
            <a:chExt cx="538777" cy="5825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38777" cy="582551"/>
            </a:xfrm>
            <a:custGeom>
              <a:avLst/>
              <a:gdLst/>
              <a:ahLst/>
              <a:cxnLst/>
              <a:rect l="l" t="t" r="r" b="b"/>
              <a:pathLst>
                <a:path w="538777" h="582551">
                  <a:moveTo>
                    <a:pt x="0" y="0"/>
                  </a:moveTo>
                  <a:lnTo>
                    <a:pt x="538777" y="0"/>
                  </a:lnTo>
                  <a:lnTo>
                    <a:pt x="538777" y="582551"/>
                  </a:lnTo>
                  <a:lnTo>
                    <a:pt x="0" y="58255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0082" y="1012575"/>
            <a:ext cx="2425880" cy="242588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38554" t="9908" r="38545" b="8250"/>
          <a:stretch>
            <a:fillRect/>
          </a:stretch>
        </p:blipFill>
        <p:spPr>
          <a:xfrm>
            <a:off x="0" y="5365283"/>
            <a:ext cx="3398240" cy="591491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636833" y="5241458"/>
            <a:ext cx="12251579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  <a:spcBef>
                <a:spcPct val="0"/>
              </a:spcBef>
            </a:pPr>
            <a:r>
              <a:rPr lang="en-US" sz="4800" dirty="0">
                <a:solidFill>
                  <a:srgbClr val="113E71"/>
                </a:solidFill>
                <a:latin typeface="DIN Next Devanagari"/>
              </a:rPr>
              <a:t>How can the </a:t>
            </a:r>
            <a:r>
              <a:rPr lang="en-US" sz="4800" dirty="0">
                <a:solidFill>
                  <a:srgbClr val="113E71"/>
                </a:solidFill>
                <a:latin typeface="DIN Next Devanagari Bold"/>
              </a:rPr>
              <a:t>training of front-line physicians and other healthcare providers to recognize, diagnose and manage concussion </a:t>
            </a:r>
            <a:r>
              <a:rPr lang="en-US" sz="4800" dirty="0">
                <a:solidFill>
                  <a:srgbClr val="113E71"/>
                </a:solidFill>
                <a:latin typeface="DIN Next Devanagari"/>
              </a:rPr>
              <a:t>be improved and kept up to date?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52208" y="1903396"/>
            <a:ext cx="1131075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>
                <a:solidFill>
                  <a:srgbClr val="113E71"/>
                </a:solidFill>
                <a:latin typeface="DIN Next Devanagari Bold"/>
              </a:rPr>
              <a:t>HEALTHCARE TRAINING</a:t>
            </a:r>
          </a:p>
        </p:txBody>
      </p:sp>
      <p:pic>
        <p:nvPicPr>
          <p:cNvPr id="21" name="Picture 3" descr="Logo&#10;&#10;Description automatically generated">
            <a:extLst>
              <a:ext uri="{FF2B5EF4-FFF2-40B4-BE49-F238E27FC236}">
                <a16:creationId xmlns:a16="http://schemas.microsoft.com/office/drawing/2014/main" id="{E7D58A4E-CB42-8C58-9B47-48E653854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7400" y="8724900"/>
            <a:ext cx="4382871" cy="13454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>
            <a:extLst>
              <a:ext uri="{FF2B5EF4-FFF2-40B4-BE49-F238E27FC236}">
                <a16:creationId xmlns:a16="http://schemas.microsoft.com/office/drawing/2014/main" id="{C1B3E5FA-B2B5-4F0C-04CA-B7B617D90DAA}"/>
              </a:ext>
            </a:extLst>
          </p:cNvPr>
          <p:cNvSpPr txBox="1"/>
          <p:nvPr/>
        </p:nvSpPr>
        <p:spPr>
          <a:xfrm>
            <a:off x="960438" y="745089"/>
            <a:ext cx="1640306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spc="1200">
                <a:solidFill>
                  <a:srgbClr val="113E71"/>
                </a:solidFill>
                <a:latin typeface="DIN Next Devanagari Bold"/>
                <a:cs typeface="DIN Next Devanagari Bold"/>
              </a:rPr>
              <a:t>THANK YOU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2C7BFD-41E4-C123-65DA-46736CA66486}"/>
              </a:ext>
            </a:extLst>
          </p:cNvPr>
          <p:cNvCxnSpPr/>
          <p:nvPr/>
        </p:nvCxnSpPr>
        <p:spPr>
          <a:xfrm flipV="1">
            <a:off x="939288" y="1908991"/>
            <a:ext cx="16381768" cy="7376"/>
          </a:xfrm>
          <a:prstGeom prst="straightConnector1">
            <a:avLst/>
          </a:prstGeom>
          <a:ln w="57150">
            <a:solidFill>
              <a:srgbClr val="579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911EF9-C80C-382C-B054-FD3334AA3212}"/>
              </a:ext>
            </a:extLst>
          </p:cNvPr>
          <p:cNvSpPr txBox="1">
            <a:spLocks/>
          </p:cNvSpPr>
          <p:nvPr/>
        </p:nvSpPr>
        <p:spPr>
          <a:xfrm>
            <a:off x="945710" y="2470168"/>
            <a:ext cx="4686300" cy="652700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rgbClr val="4E5B79"/>
                </a:solidFill>
                <a:latin typeface="DIN Next Devanagari"/>
                <a:cs typeface="DIN Next Devanagari"/>
              </a:rPr>
              <a:t>Steering Group</a:t>
            </a:r>
          </a:p>
          <a:p>
            <a:pPr lvl="1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Shannon Bauman</a:t>
            </a:r>
          </a:p>
          <a:p>
            <a:pPr lvl="1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Mark Bayley </a:t>
            </a:r>
          </a:p>
          <a:p>
            <a:pPr lvl="1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Randene Duncan</a:t>
            </a:r>
          </a:p>
          <a:p>
            <a:pPr lvl="1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Phil Fait</a:t>
            </a:r>
          </a:p>
          <a:p>
            <a:pPr lvl="1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Erin Fox</a:t>
            </a:r>
          </a:p>
          <a:p>
            <a:pPr lvl="1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Isabelle Gagnon</a:t>
            </a:r>
          </a:p>
          <a:p>
            <a:pPr lvl="1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Kanika Gupta</a:t>
            </a:r>
          </a:p>
          <a:p>
            <a:pPr lvl="1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Ash Kolstad</a:t>
            </a:r>
          </a:p>
          <a:p>
            <a:pPr lvl="1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Rosemary Macklem</a:t>
            </a:r>
          </a:p>
          <a:p>
            <a:pPr lvl="1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Lyle McKellar</a:t>
            </a:r>
          </a:p>
          <a:p>
            <a:pPr lvl="1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Kinga Olszewska</a:t>
            </a:r>
          </a:p>
          <a:p>
            <a:pPr lvl="1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Michelle Quinlan</a:t>
            </a:r>
          </a:p>
          <a:p>
            <a:pPr lvl="1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Noah Silverberg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CD27AD2-C57A-E341-B1E2-E38974921C97}"/>
              </a:ext>
            </a:extLst>
          </p:cNvPr>
          <p:cNvSpPr txBox="1">
            <a:spLocks/>
          </p:cNvSpPr>
          <p:nvPr/>
        </p:nvSpPr>
        <p:spPr>
          <a:xfrm>
            <a:off x="12620637" y="2477181"/>
            <a:ext cx="4833258" cy="65433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/>
            <a:r>
              <a:rPr lang="en-US" sz="3200" b="1">
                <a:solidFill>
                  <a:srgbClr val="4E5B79"/>
                </a:solidFill>
                <a:latin typeface="DIN Next Devanagari"/>
                <a:cs typeface="DIN Next Devanagari"/>
              </a:rPr>
              <a:t>Evidence Checkers</a:t>
            </a:r>
            <a:endParaRPr lang="en-US"/>
          </a:p>
          <a:p>
            <a:pPr marL="1114425" lvl="1" indent="-428625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Lisa Marie Langevin</a:t>
            </a:r>
          </a:p>
          <a:p>
            <a:pPr marL="1114425" lvl="1" indent="-428625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Stephanie Cowle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pPr marL="1114425" lvl="1" indent="-428625"/>
            <a:r>
              <a:rPr lang="en-US" sz="2600" err="1">
                <a:solidFill>
                  <a:srgbClr val="4E5B79"/>
                </a:solidFill>
                <a:latin typeface="DIN Next Devanagari"/>
                <a:cs typeface="DIN Next Devanagari"/>
              </a:rPr>
              <a:t>Veronik</a:t>
            </a:r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 Sicard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pPr marL="1114425" lvl="1" indent="-428625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Javeria </a:t>
            </a:r>
            <a:r>
              <a:rPr lang="en-US" sz="2600" err="1">
                <a:solidFill>
                  <a:srgbClr val="4E5B79"/>
                </a:solidFill>
                <a:latin typeface="DIN Next Devanagari"/>
                <a:cs typeface="DIN Next Devanagari"/>
              </a:rPr>
              <a:t>Atique</a:t>
            </a:r>
            <a:endParaRPr lang="en-US" err="1">
              <a:solidFill>
                <a:srgbClr val="000000"/>
              </a:solidFill>
              <a:latin typeface="Calibri"/>
              <a:cs typeface="Calibri"/>
            </a:endParaRPr>
          </a:p>
          <a:p>
            <a:pPr marL="1114425" lvl="1" indent="-428625"/>
            <a:r>
              <a:rPr lang="en-US" sz="2600">
                <a:solidFill>
                  <a:srgbClr val="4E5B79"/>
                </a:solidFill>
                <a:latin typeface="DIN Next Devanagari"/>
                <a:cs typeface="DIN Next Devanagari"/>
              </a:rPr>
              <a:t>Mica Marbil</a:t>
            </a:r>
          </a:p>
          <a:p>
            <a:pPr marL="1114425" lvl="1" indent="-428625"/>
            <a:endParaRPr lang="en-US" sz="2600">
              <a:solidFill>
                <a:srgbClr val="4E5B79"/>
              </a:solidFill>
              <a:latin typeface="DIN Next Devanagari"/>
              <a:cs typeface="DIN Next Devanagari"/>
            </a:endParaRPr>
          </a:p>
          <a:p>
            <a:pPr marL="428625" indent="-428625">
              <a:buFont typeface="Arial"/>
              <a:buChar char="•"/>
            </a:pPr>
            <a:r>
              <a:rPr lang="en-US" sz="3200" b="1">
                <a:solidFill>
                  <a:srgbClr val="4E5B79"/>
                </a:solidFill>
                <a:latin typeface="DIN Next Devanagari"/>
                <a:cs typeface="Arial"/>
              </a:rPr>
              <a:t>JLA Advisor</a:t>
            </a:r>
            <a:endParaRPr lang="en-US" sz="320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1114425" lvl="1" indent="-428625">
              <a:buFont typeface="Arial"/>
              <a:buChar char="•"/>
            </a:pPr>
            <a:r>
              <a:rPr lang="en-US" sz="2600">
                <a:solidFill>
                  <a:srgbClr val="4E5B79"/>
                </a:solidFill>
                <a:latin typeface="DIN Next Devanagari"/>
                <a:cs typeface="Arial"/>
              </a:rPr>
              <a:t>Katherine Cowan</a:t>
            </a:r>
          </a:p>
          <a:p>
            <a:pPr marL="428625" indent="-428625">
              <a:buFont typeface="Arial"/>
              <a:buChar char="•"/>
            </a:pPr>
            <a:endParaRPr lang="en-US" sz="260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428625" indent="-428625">
              <a:buFont typeface="Arial"/>
              <a:buChar char="•"/>
            </a:pPr>
            <a:r>
              <a:rPr lang="en-US" sz="3200" b="1">
                <a:solidFill>
                  <a:srgbClr val="4E5B79"/>
                </a:solidFill>
                <a:latin typeface="DIN Next Devanagari"/>
                <a:cs typeface="Arial"/>
              </a:rPr>
              <a:t>Research Coordinators</a:t>
            </a:r>
            <a:endParaRPr lang="en-US" sz="320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1114425" lvl="1" indent="-428625">
              <a:buFont typeface="Arial"/>
              <a:buChar char="•"/>
            </a:pPr>
            <a:r>
              <a:rPr lang="en-US" sz="2600">
                <a:solidFill>
                  <a:srgbClr val="4E5B79"/>
                </a:solidFill>
                <a:latin typeface="DIN Next Devanagari"/>
                <a:cs typeface="Arial"/>
              </a:rPr>
              <a:t>Liz Legace</a:t>
            </a:r>
          </a:p>
          <a:p>
            <a:pPr marL="1114425" lvl="1" indent="-428625">
              <a:buFont typeface="Arial"/>
              <a:buChar char="•"/>
            </a:pPr>
            <a:r>
              <a:rPr lang="en-US" sz="2600">
                <a:solidFill>
                  <a:srgbClr val="4E5B79"/>
                </a:solidFill>
                <a:latin typeface="DIN Next Devanagari"/>
                <a:cs typeface="Arial"/>
              </a:rPr>
              <a:t>Quinn Correll</a:t>
            </a:r>
          </a:p>
          <a:p>
            <a:pPr marL="685800" lvl="1" indent="0">
              <a:buNone/>
            </a:pPr>
            <a:endParaRPr lang="en-US" sz="2600">
              <a:solidFill>
                <a:srgbClr val="4E5B79"/>
              </a:solidFill>
              <a:latin typeface="DIN Next Devanagari"/>
              <a:cs typeface="DIN Next Devanagari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B4FE558-E6FB-EE0D-A626-067CAB8717A2}"/>
              </a:ext>
            </a:extLst>
          </p:cNvPr>
          <p:cNvSpPr txBox="1">
            <a:spLocks/>
          </p:cNvSpPr>
          <p:nvPr/>
        </p:nvSpPr>
        <p:spPr>
          <a:xfrm>
            <a:off x="6513752" y="4746850"/>
            <a:ext cx="5290456" cy="329395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rgbClr val="4E5B79"/>
                </a:solidFill>
                <a:latin typeface="DIN Next Devanagari"/>
                <a:cs typeface="Arial"/>
              </a:rPr>
              <a:t>Principal Investigator</a:t>
            </a:r>
            <a:endParaRPr lang="en-US" sz="3200">
              <a:solidFill>
                <a:srgbClr val="4E5B79"/>
              </a:solidFill>
              <a:latin typeface="DIN Next Devanagari"/>
              <a:cs typeface="Arial"/>
            </a:endParaRPr>
          </a:p>
          <a:p>
            <a:pPr lvl="1" indent="-428625"/>
            <a:r>
              <a:rPr lang="en-US" sz="2800">
                <a:solidFill>
                  <a:srgbClr val="4E5B79"/>
                </a:solidFill>
                <a:latin typeface="DIN Next Devanagari"/>
                <a:cs typeface="Arial"/>
              </a:rPr>
              <a:t>Martin Osmond</a:t>
            </a:r>
          </a:p>
          <a:p>
            <a:pPr marL="600075" lvl="1" indent="0">
              <a:buNone/>
            </a:pPr>
            <a:endParaRPr lang="en-US" sz="2800">
              <a:solidFill>
                <a:srgbClr val="4E5B79"/>
              </a:solidFill>
              <a:latin typeface="DIN Next Devanagari"/>
              <a:cs typeface="Arial"/>
            </a:endParaRPr>
          </a:p>
          <a:p>
            <a:r>
              <a:rPr lang="en-US" sz="3200" b="1">
                <a:solidFill>
                  <a:srgbClr val="4E5B79"/>
                </a:solidFill>
                <a:latin typeface="DIN Next Devanagari"/>
                <a:cs typeface="Arial"/>
              </a:rPr>
              <a:t>Co-Investigators</a:t>
            </a:r>
            <a:endParaRPr lang="en-US" sz="320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1114425" lvl="1" indent="-428625"/>
            <a:r>
              <a:rPr lang="en-US" sz="2600">
                <a:solidFill>
                  <a:srgbClr val="4E5B79"/>
                </a:solidFill>
                <a:latin typeface="DIN Next Devanagari"/>
                <a:cs typeface="Arial"/>
              </a:rPr>
              <a:t>Rhonda Correll</a:t>
            </a:r>
            <a:endParaRPr lang="en-CA" sz="260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1114425" lvl="1" indent="-428625"/>
            <a:r>
              <a:rPr lang="en-US" sz="2600">
                <a:solidFill>
                  <a:srgbClr val="4E5B79"/>
                </a:solidFill>
                <a:latin typeface="DIN Next Devanagari"/>
                <a:cs typeface="Arial"/>
              </a:rPr>
              <a:t>Peter Gill</a:t>
            </a:r>
            <a:endParaRPr lang="en-CA" sz="260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1114425" lvl="1" indent="-428625"/>
            <a:r>
              <a:rPr lang="en-US" sz="2600">
                <a:solidFill>
                  <a:srgbClr val="4E5B79"/>
                </a:solidFill>
                <a:latin typeface="DIN Next Devanagari"/>
                <a:cs typeface="Arial"/>
              </a:rPr>
              <a:t>Colin Macarthur</a:t>
            </a:r>
            <a:endParaRPr lang="en-CA" sz="260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1114425" lvl="1" indent="-428625"/>
            <a:r>
              <a:rPr lang="en-US" sz="2600">
                <a:solidFill>
                  <a:srgbClr val="4E5B79"/>
                </a:solidFill>
                <a:latin typeface="DIN Next Devanagari"/>
                <a:cs typeface="Arial"/>
              </a:rPr>
              <a:t>Nick Reed</a:t>
            </a:r>
            <a:endParaRPr lang="en-CA" sz="260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1114425" lvl="1" indent="-428625"/>
            <a:r>
              <a:rPr lang="en-US" sz="2600">
                <a:solidFill>
                  <a:srgbClr val="4E5B79"/>
                </a:solidFill>
                <a:latin typeface="DIN Next Devanagari"/>
                <a:cs typeface="Arial"/>
              </a:rPr>
              <a:t>Roger Zemek</a:t>
            </a:r>
            <a:endParaRPr lang="en-US" sz="3200">
              <a:solidFill>
                <a:srgbClr val="000000"/>
              </a:solidFill>
              <a:latin typeface="DIN Next Devanagari"/>
              <a:cs typeface="Calibri"/>
            </a:endParaRPr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399FBF68-B359-241B-7187-37F4D1A7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119" y="2304847"/>
            <a:ext cx="6170723" cy="189421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32261C9-48AC-DADA-BE8A-2009F9770C86}"/>
              </a:ext>
            </a:extLst>
          </p:cNvPr>
          <p:cNvGrpSpPr/>
          <p:nvPr/>
        </p:nvGrpSpPr>
        <p:grpSpPr>
          <a:xfrm>
            <a:off x="0" y="9954524"/>
            <a:ext cx="18288000" cy="599430"/>
            <a:chOff x="37698" y="8716543"/>
            <a:chExt cx="18288000" cy="5994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8B67BC-40CC-44D5-1EFD-636445A03A4E}"/>
                </a:ext>
              </a:extLst>
            </p:cNvPr>
            <p:cNvSpPr/>
            <p:nvPr/>
          </p:nvSpPr>
          <p:spPr>
            <a:xfrm>
              <a:off x="37698" y="8716543"/>
              <a:ext cx="3657600" cy="599430"/>
            </a:xfrm>
            <a:prstGeom prst="rect">
              <a:avLst/>
            </a:prstGeom>
            <a:solidFill>
              <a:srgbClr val="4E5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2CDF02-51D0-8C36-3F59-B3755CF61784}"/>
                </a:ext>
              </a:extLst>
            </p:cNvPr>
            <p:cNvSpPr/>
            <p:nvPr/>
          </p:nvSpPr>
          <p:spPr>
            <a:xfrm>
              <a:off x="3695298" y="8716543"/>
              <a:ext cx="3657600" cy="599430"/>
            </a:xfrm>
            <a:prstGeom prst="rect">
              <a:avLst/>
            </a:prstGeom>
            <a:solidFill>
              <a:srgbClr val="579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33E8F7-28CC-25AE-E671-581DF1CD9283}"/>
                </a:ext>
              </a:extLst>
            </p:cNvPr>
            <p:cNvSpPr/>
            <p:nvPr/>
          </p:nvSpPr>
          <p:spPr>
            <a:xfrm>
              <a:off x="7352898" y="8716543"/>
              <a:ext cx="3657600" cy="599430"/>
            </a:xfrm>
            <a:prstGeom prst="rect">
              <a:avLst/>
            </a:prstGeom>
            <a:solidFill>
              <a:srgbClr val="8EB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1A098D-52E8-A578-77A7-18C05ABA1EDC}"/>
                </a:ext>
              </a:extLst>
            </p:cNvPr>
            <p:cNvSpPr/>
            <p:nvPr/>
          </p:nvSpPr>
          <p:spPr>
            <a:xfrm>
              <a:off x="11010498" y="8716543"/>
              <a:ext cx="3657600" cy="599430"/>
            </a:xfrm>
            <a:prstGeom prst="rect">
              <a:avLst/>
            </a:prstGeom>
            <a:solidFill>
              <a:srgbClr val="9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28AAA6-BD76-423F-2558-EB907E166B7D}"/>
                </a:ext>
              </a:extLst>
            </p:cNvPr>
            <p:cNvSpPr/>
            <p:nvPr/>
          </p:nvSpPr>
          <p:spPr>
            <a:xfrm>
              <a:off x="14668098" y="8716543"/>
              <a:ext cx="3657600" cy="599430"/>
            </a:xfrm>
            <a:prstGeom prst="rect">
              <a:avLst/>
            </a:prstGeom>
            <a:solidFill>
              <a:srgbClr val="4E5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5812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>
            <a:extLst>
              <a:ext uri="{FF2B5EF4-FFF2-40B4-BE49-F238E27FC236}">
                <a16:creationId xmlns:a16="http://schemas.microsoft.com/office/drawing/2014/main" id="{C1B3E5FA-B2B5-4F0C-04CA-B7B617D90DAA}"/>
              </a:ext>
            </a:extLst>
          </p:cNvPr>
          <p:cNvSpPr txBox="1"/>
          <p:nvPr/>
        </p:nvSpPr>
        <p:spPr>
          <a:xfrm>
            <a:off x="3457168" y="3145389"/>
            <a:ext cx="1267214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spc="1200">
                <a:solidFill>
                  <a:srgbClr val="113E71"/>
                </a:solidFill>
                <a:latin typeface="DIN Next Devanagari Bold"/>
              </a:rPr>
              <a:t>QUESTIONS? 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61D0C54-74EC-3ED6-8B22-003730739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565" y="4928760"/>
            <a:ext cx="7440870" cy="228411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07267B-ECD9-4370-151C-5C163F30F3E2}"/>
              </a:ext>
            </a:extLst>
          </p:cNvPr>
          <p:cNvCxnSpPr/>
          <p:nvPr/>
        </p:nvCxnSpPr>
        <p:spPr>
          <a:xfrm flipV="1">
            <a:off x="939288" y="1908991"/>
            <a:ext cx="16381768" cy="7376"/>
          </a:xfrm>
          <a:prstGeom prst="straightConnector1">
            <a:avLst/>
          </a:prstGeom>
          <a:ln w="57150">
            <a:solidFill>
              <a:srgbClr val="579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88B3F3-3B18-F7ED-97C8-674D8B2FC515}"/>
              </a:ext>
            </a:extLst>
          </p:cNvPr>
          <p:cNvCxnSpPr/>
          <p:nvPr/>
        </p:nvCxnSpPr>
        <p:spPr>
          <a:xfrm flipV="1">
            <a:off x="939288" y="8759371"/>
            <a:ext cx="16381768" cy="7376"/>
          </a:xfrm>
          <a:prstGeom prst="straightConnector1">
            <a:avLst/>
          </a:prstGeom>
          <a:ln w="57150">
            <a:solidFill>
              <a:srgbClr val="579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4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3001" y="-1128319"/>
            <a:ext cx="5770168" cy="5770168"/>
            <a:chOff x="0" y="0"/>
            <a:chExt cx="6350000" cy="6350000"/>
          </a:xfrm>
          <a:solidFill>
            <a:srgbClr val="5797BF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354636" y="1903395"/>
            <a:ext cx="2232543" cy="8383605"/>
            <a:chOff x="0" y="0"/>
            <a:chExt cx="874407" cy="2481477"/>
          </a:xfrm>
          <a:solidFill>
            <a:srgbClr val="8EB282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2481477"/>
            </a:xfrm>
            <a:custGeom>
              <a:avLst/>
              <a:gdLst/>
              <a:ahLst/>
              <a:cxnLst/>
              <a:rect l="l" t="t" r="r" b="b"/>
              <a:pathLst>
                <a:path w="874407" h="2481477">
                  <a:moveTo>
                    <a:pt x="0" y="0"/>
                  </a:moveTo>
                  <a:lnTo>
                    <a:pt x="874407" y="0"/>
                  </a:lnTo>
                  <a:lnTo>
                    <a:pt x="874407" y="2481477"/>
                  </a:lnTo>
                  <a:lnTo>
                    <a:pt x="0" y="248147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2836899" y="1028700"/>
            <a:ext cx="14741377" cy="2456056"/>
            <a:chOff x="0" y="0"/>
            <a:chExt cx="3882503" cy="6468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82503" cy="646862"/>
            </a:xfrm>
            <a:custGeom>
              <a:avLst/>
              <a:gdLst/>
              <a:ahLst/>
              <a:cxnLst/>
              <a:rect l="l" t="t" r="r" b="b"/>
              <a:pathLst>
                <a:path w="3882503" h="646862">
                  <a:moveTo>
                    <a:pt x="0" y="0"/>
                  </a:moveTo>
                  <a:lnTo>
                    <a:pt x="3882503" y="0"/>
                  </a:lnTo>
                  <a:lnTo>
                    <a:pt x="3882503" y="646862"/>
                  </a:lnTo>
                  <a:lnTo>
                    <a:pt x="0" y="646862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4387828"/>
            <a:ext cx="7715624" cy="4870472"/>
            <a:chOff x="0" y="0"/>
            <a:chExt cx="2032099" cy="1282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32098" cy="1282758"/>
            </a:xfrm>
            <a:custGeom>
              <a:avLst/>
              <a:gdLst/>
              <a:ahLst/>
              <a:cxnLst/>
              <a:rect l="l" t="t" r="r" b="b"/>
              <a:pathLst>
                <a:path w="2032098" h="1282758">
                  <a:moveTo>
                    <a:pt x="0" y="0"/>
                  </a:moveTo>
                  <a:lnTo>
                    <a:pt x="2032098" y="0"/>
                  </a:lnTo>
                  <a:lnTo>
                    <a:pt x="2032098" y="1282758"/>
                  </a:lnTo>
                  <a:lnTo>
                    <a:pt x="0" y="12827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641849"/>
            <a:ext cx="7715624" cy="433966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202977" y="1520675"/>
            <a:ext cx="2037849" cy="1341726"/>
            <a:chOff x="0" y="0"/>
            <a:chExt cx="536717" cy="61778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6717" cy="617784"/>
            </a:xfrm>
            <a:custGeom>
              <a:avLst/>
              <a:gdLst/>
              <a:ahLst/>
              <a:cxnLst/>
              <a:rect l="l" t="t" r="r" b="b"/>
              <a:pathLst>
                <a:path w="536717" h="617784">
                  <a:moveTo>
                    <a:pt x="0" y="0"/>
                  </a:moveTo>
                  <a:lnTo>
                    <a:pt x="536717" y="0"/>
                  </a:lnTo>
                  <a:lnTo>
                    <a:pt x="536717" y="617784"/>
                  </a:lnTo>
                  <a:lnTo>
                    <a:pt x="0" y="6177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5789" y="978598"/>
            <a:ext cx="2425880" cy="242588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426431" y="4686728"/>
            <a:ext cx="9151846" cy="378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en-US" sz="4000" dirty="0">
                <a:solidFill>
                  <a:srgbClr val="113E71"/>
                </a:solidFill>
                <a:latin typeface="DIN Next Devanagari Bold"/>
              </a:rPr>
              <a:t>What factors or tests best predict a prolonged recovery from concussion</a:t>
            </a: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 (known as post-concussion syndrome), and how can this information be used to develop a tailored strategy to manage the symptoms and support recovery? </a:t>
            </a:r>
            <a:r>
              <a:rPr lang="en-US" sz="4000" dirty="0">
                <a:solidFill>
                  <a:srgbClr val="113E71"/>
                </a:solidFill>
                <a:latin typeface="DIN Next Devanagari Bol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23874" y="1903395"/>
            <a:ext cx="12672140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1200">
                <a:solidFill>
                  <a:srgbClr val="113E71"/>
                </a:solidFill>
                <a:latin typeface="DIN Next Devanagari Bold"/>
              </a:rPr>
              <a:t>PREDICTION OF RECOVERY </a:t>
            </a:r>
          </a:p>
        </p:txBody>
      </p:sp>
      <p:pic>
        <p:nvPicPr>
          <p:cNvPr id="21" name="Picture 3" descr="Logo&#10;&#10;Description automatically generated">
            <a:extLst>
              <a:ext uri="{FF2B5EF4-FFF2-40B4-BE49-F238E27FC236}">
                <a16:creationId xmlns:a16="http://schemas.microsoft.com/office/drawing/2014/main" id="{5124F4AC-BE23-847A-F547-5A3D3FED9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7400" y="8724900"/>
            <a:ext cx="4382871" cy="13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82103" y="5920558"/>
            <a:ext cx="8235457" cy="6186533"/>
            <a:chOff x="14167" y="0"/>
            <a:chExt cx="6321665" cy="6350000"/>
          </a:xfrm>
          <a:solidFill>
            <a:srgbClr val="9B83B4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0207588" y="0"/>
            <a:ext cx="8267987" cy="3304074"/>
            <a:chOff x="0" y="0"/>
            <a:chExt cx="3016184" cy="1205335"/>
          </a:xfrm>
          <a:solidFill>
            <a:srgbClr val="8EB282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016184" cy="1205335"/>
            </a:xfrm>
            <a:custGeom>
              <a:avLst/>
              <a:gdLst/>
              <a:ahLst/>
              <a:cxnLst/>
              <a:rect l="l" t="t" r="r" b="b"/>
              <a:pathLst>
                <a:path w="3016184" h="1205335">
                  <a:moveTo>
                    <a:pt x="0" y="0"/>
                  </a:moveTo>
                  <a:lnTo>
                    <a:pt x="3016184" y="0"/>
                  </a:lnTo>
                  <a:lnTo>
                    <a:pt x="3016184" y="1205335"/>
                  </a:lnTo>
                  <a:lnTo>
                    <a:pt x="0" y="1205335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2836899" y="680796"/>
            <a:ext cx="14741377" cy="3265355"/>
            <a:chOff x="0" y="0"/>
            <a:chExt cx="3882503" cy="8600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82503" cy="860011"/>
            </a:xfrm>
            <a:custGeom>
              <a:avLst/>
              <a:gdLst/>
              <a:ahLst/>
              <a:cxnLst/>
              <a:rect l="l" t="t" r="r" b="b"/>
              <a:pathLst>
                <a:path w="3882503" h="860011">
                  <a:moveTo>
                    <a:pt x="0" y="0"/>
                  </a:moveTo>
                  <a:lnTo>
                    <a:pt x="3882503" y="0"/>
                  </a:lnTo>
                  <a:lnTo>
                    <a:pt x="3882503" y="860011"/>
                  </a:lnTo>
                  <a:lnTo>
                    <a:pt x="0" y="860011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428A70-FF4B-B710-910A-F04EA39FC3F5}"/>
              </a:ext>
            </a:extLst>
          </p:cNvPr>
          <p:cNvGrpSpPr/>
          <p:nvPr/>
        </p:nvGrpSpPr>
        <p:grpSpPr>
          <a:xfrm>
            <a:off x="1341920" y="1109177"/>
            <a:ext cx="2387409" cy="2387409"/>
            <a:chOff x="1341920" y="1109177"/>
            <a:chExt cx="2387409" cy="2387409"/>
          </a:xfrm>
        </p:grpSpPr>
        <p:grpSp>
          <p:nvGrpSpPr>
            <p:cNvPr id="10" name="Group 10"/>
            <p:cNvGrpSpPr/>
            <p:nvPr/>
          </p:nvGrpSpPr>
          <p:grpSpPr>
            <a:xfrm>
              <a:off x="1592078" y="1292434"/>
              <a:ext cx="1783090" cy="2047594"/>
              <a:chOff x="0" y="0"/>
              <a:chExt cx="397808" cy="53213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97808" cy="532132"/>
              </a:xfrm>
              <a:custGeom>
                <a:avLst/>
                <a:gdLst/>
                <a:ahLst/>
                <a:cxnLst/>
                <a:rect l="l" t="t" r="r" b="b"/>
                <a:pathLst>
                  <a:path w="397808" h="532132">
                    <a:moveTo>
                      <a:pt x="0" y="0"/>
                    </a:moveTo>
                    <a:lnTo>
                      <a:pt x="397808" y="0"/>
                    </a:lnTo>
                    <a:lnTo>
                      <a:pt x="397808" y="532132"/>
                    </a:lnTo>
                    <a:lnTo>
                      <a:pt x="0" y="53213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41920" y="1109177"/>
              <a:ext cx="2387409" cy="2387409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028700" y="5908465"/>
            <a:ext cx="4669787" cy="4883360"/>
            <a:chOff x="0" y="0"/>
            <a:chExt cx="1229903" cy="12861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9903" cy="1286152"/>
            </a:xfrm>
            <a:custGeom>
              <a:avLst/>
              <a:gdLst/>
              <a:ahLst/>
              <a:cxnLst/>
              <a:rect l="l" t="t" r="r" b="b"/>
              <a:pathLst>
                <a:path w="1229903" h="1286152">
                  <a:moveTo>
                    <a:pt x="0" y="0"/>
                  </a:moveTo>
                  <a:lnTo>
                    <a:pt x="1229903" y="0"/>
                  </a:lnTo>
                  <a:lnTo>
                    <a:pt x="1229903" y="1286152"/>
                  </a:lnTo>
                  <a:lnTo>
                    <a:pt x="0" y="12861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50515" t="4574" r="3529" b="4482"/>
          <a:stretch>
            <a:fillRect/>
          </a:stretch>
        </p:blipFill>
        <p:spPr>
          <a:xfrm>
            <a:off x="1456907" y="6042402"/>
            <a:ext cx="3813374" cy="424459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506687" y="4645402"/>
            <a:ext cx="9752613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After a concussion, </a:t>
            </a:r>
            <a:r>
              <a:rPr lang="en-US" sz="4000" dirty="0">
                <a:solidFill>
                  <a:srgbClr val="113E71"/>
                </a:solidFill>
                <a:latin typeface="DIN Next Devanagari Bold"/>
              </a:rPr>
              <a:t>what is the best timing and approach to return to cognitive activities</a:t>
            </a: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 in educational settings (e.g., school or university) and work settings to give the best outcome? </a:t>
            </a:r>
            <a:r>
              <a:rPr lang="en-US" sz="4000" dirty="0">
                <a:solidFill>
                  <a:srgbClr val="113E71"/>
                </a:solidFill>
                <a:latin typeface="DIN Next Devanagari Bol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47311" y="1390456"/>
            <a:ext cx="1241198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>
                <a:solidFill>
                  <a:srgbClr val="113E71"/>
                </a:solidFill>
                <a:latin typeface="DIN Next Devanagari Bold"/>
              </a:rPr>
              <a:t>RETURN TO COGNITIVE ACTIVITIES</a:t>
            </a:r>
          </a:p>
        </p:txBody>
      </p:sp>
      <p:pic>
        <p:nvPicPr>
          <p:cNvPr id="21" name="Picture 3" descr="Logo&#10;&#10;Description automatically generated">
            <a:extLst>
              <a:ext uri="{FF2B5EF4-FFF2-40B4-BE49-F238E27FC236}">
                <a16:creationId xmlns:a16="http://schemas.microsoft.com/office/drawing/2014/main" id="{49203597-4DFC-5739-6A5C-7C336BFE0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7400" y="8724900"/>
            <a:ext cx="4382871" cy="13454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800000">
            <a:off x="15430795" y="-11629"/>
            <a:ext cx="2858894" cy="9965377"/>
            <a:chOff x="0" y="0"/>
            <a:chExt cx="874407" cy="3047960"/>
          </a:xfrm>
          <a:solidFill>
            <a:srgbClr val="9B83B4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874407" cy="3047960"/>
            </a:xfrm>
            <a:custGeom>
              <a:avLst/>
              <a:gdLst/>
              <a:ahLst/>
              <a:cxnLst/>
              <a:rect l="l" t="t" r="r" b="b"/>
              <a:pathLst>
                <a:path w="874407" h="3047960">
                  <a:moveTo>
                    <a:pt x="0" y="0"/>
                  </a:moveTo>
                  <a:lnTo>
                    <a:pt x="874407" y="0"/>
                  </a:lnTo>
                  <a:lnTo>
                    <a:pt x="874407" y="3047960"/>
                  </a:lnTo>
                  <a:lnTo>
                    <a:pt x="0" y="304796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1817670" y="5897454"/>
            <a:ext cx="8020408" cy="6713675"/>
            <a:chOff x="14167" y="0"/>
            <a:chExt cx="6321665" cy="6350000"/>
          </a:xfrm>
          <a:solidFill>
            <a:srgbClr val="5797BF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2836899" y="1028700"/>
            <a:ext cx="14741377" cy="2456056"/>
            <a:chOff x="0" y="0"/>
            <a:chExt cx="3882503" cy="6468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82503" cy="646862"/>
            </a:xfrm>
            <a:custGeom>
              <a:avLst/>
              <a:gdLst/>
              <a:ahLst/>
              <a:cxnLst/>
              <a:rect l="l" t="t" r="r" b="b"/>
              <a:pathLst>
                <a:path w="3882503" h="646862">
                  <a:moveTo>
                    <a:pt x="0" y="0"/>
                  </a:moveTo>
                  <a:lnTo>
                    <a:pt x="3882503" y="0"/>
                  </a:lnTo>
                  <a:lnTo>
                    <a:pt x="3882503" y="646862"/>
                  </a:lnTo>
                  <a:lnTo>
                    <a:pt x="0" y="646862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62618" y="4275704"/>
            <a:ext cx="10345892" cy="378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en-US" sz="4000" dirty="0">
                <a:solidFill>
                  <a:srgbClr val="113265"/>
                </a:solidFill>
                <a:latin typeface="DIN Next Devanagari Bold"/>
              </a:rPr>
              <a:t>What is the effectiveness of early referral and treatment by a concussion specialist team 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(e.g., with combined medical assessment, physical therapies, mental health support and other rehabilitation services) on concussion outcomes and length of recovery?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37330" y="1721967"/>
            <a:ext cx="847215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>
                <a:solidFill>
                  <a:srgbClr val="113265"/>
                </a:solidFill>
                <a:latin typeface="DIN Next Devanagari Bold"/>
              </a:rPr>
              <a:t>EARLY REFERRAL</a:t>
            </a:r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3309487" y="4266289"/>
            <a:ext cx="3949813" cy="6087386"/>
            <a:chOff x="0" y="0"/>
            <a:chExt cx="1040280" cy="16032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0280" cy="1603262"/>
            </a:xfrm>
            <a:custGeom>
              <a:avLst/>
              <a:gdLst/>
              <a:ahLst/>
              <a:cxnLst/>
              <a:rect l="l" t="t" r="r" b="b"/>
              <a:pathLst>
                <a:path w="1040280" h="1603262">
                  <a:moveTo>
                    <a:pt x="0" y="0"/>
                  </a:moveTo>
                  <a:lnTo>
                    <a:pt x="1040280" y="0"/>
                  </a:lnTo>
                  <a:lnTo>
                    <a:pt x="1040280" y="1603262"/>
                  </a:lnTo>
                  <a:lnTo>
                    <a:pt x="0" y="16032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l="38554" t="9908" r="38545" b="8250"/>
          <a:stretch>
            <a:fillRect/>
          </a:stretch>
        </p:blipFill>
        <p:spPr>
          <a:xfrm>
            <a:off x="13759833" y="4784252"/>
            <a:ext cx="3161440" cy="550274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-4364644" y="3284462"/>
            <a:ext cx="5727162" cy="4772666"/>
            <a:chOff x="0" y="0"/>
            <a:chExt cx="6350000" cy="6350000"/>
          </a:xfrm>
          <a:solidFill>
            <a:srgbClr val="4E5B79"/>
          </a:solidFill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039D28-76A6-8276-40DA-6240EDCB381E}"/>
              </a:ext>
            </a:extLst>
          </p:cNvPr>
          <p:cNvGrpSpPr/>
          <p:nvPr/>
        </p:nvGrpSpPr>
        <p:grpSpPr>
          <a:xfrm>
            <a:off x="1218963" y="1112197"/>
            <a:ext cx="2425880" cy="2289061"/>
            <a:chOff x="454290" y="390347"/>
            <a:chExt cx="3547559" cy="3547559"/>
          </a:xfrm>
        </p:grpSpPr>
        <p:grpSp>
          <p:nvGrpSpPr>
            <p:cNvPr id="18" name="Group 18"/>
            <p:cNvGrpSpPr/>
            <p:nvPr/>
          </p:nvGrpSpPr>
          <p:grpSpPr>
            <a:xfrm>
              <a:off x="1012871" y="1004618"/>
              <a:ext cx="2432876" cy="2123382"/>
              <a:chOff x="0" y="0"/>
              <a:chExt cx="614951" cy="53672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14951" cy="536721"/>
              </a:xfrm>
              <a:custGeom>
                <a:avLst/>
                <a:gdLst/>
                <a:ahLst/>
                <a:cxnLst/>
                <a:rect l="l" t="t" r="r" b="b"/>
                <a:pathLst>
                  <a:path w="614951" h="536721">
                    <a:moveTo>
                      <a:pt x="0" y="0"/>
                    </a:moveTo>
                    <a:lnTo>
                      <a:pt x="614951" y="0"/>
                    </a:lnTo>
                    <a:lnTo>
                      <a:pt x="614951" y="536721"/>
                    </a:lnTo>
                    <a:lnTo>
                      <a:pt x="0" y="53672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54290" y="390347"/>
              <a:ext cx="3547559" cy="3547559"/>
            </a:xfrm>
            <a:prstGeom prst="rect">
              <a:avLst/>
            </a:prstGeom>
          </p:spPr>
        </p:pic>
      </p:grpSp>
      <p:pic>
        <p:nvPicPr>
          <p:cNvPr id="23" name="Picture 3" descr="Logo&#10;&#10;Description automatically generated">
            <a:extLst>
              <a:ext uri="{FF2B5EF4-FFF2-40B4-BE49-F238E27FC236}">
                <a16:creationId xmlns:a16="http://schemas.microsoft.com/office/drawing/2014/main" id="{7B13B27D-FD04-7D75-BAEF-A931494DE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95" y="8732723"/>
            <a:ext cx="4382871" cy="13454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97741" y="-1128319"/>
            <a:ext cx="7185428" cy="6060478"/>
            <a:chOff x="0" y="0"/>
            <a:chExt cx="6350000" cy="6350000"/>
          </a:xfrm>
          <a:solidFill>
            <a:srgbClr val="8EB282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190249" y="3484756"/>
            <a:ext cx="2396931" cy="6802244"/>
            <a:chOff x="0" y="0"/>
            <a:chExt cx="874407" cy="2481477"/>
          </a:xfrm>
          <a:solidFill>
            <a:srgbClr val="4E5B79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2481477"/>
            </a:xfrm>
            <a:custGeom>
              <a:avLst/>
              <a:gdLst/>
              <a:ahLst/>
              <a:cxnLst/>
              <a:rect l="l" t="t" r="r" b="b"/>
              <a:pathLst>
                <a:path w="874407" h="2481477">
                  <a:moveTo>
                    <a:pt x="0" y="0"/>
                  </a:moveTo>
                  <a:lnTo>
                    <a:pt x="874407" y="0"/>
                  </a:lnTo>
                  <a:lnTo>
                    <a:pt x="874407" y="2481477"/>
                  </a:lnTo>
                  <a:lnTo>
                    <a:pt x="0" y="248147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0" y="4932159"/>
            <a:ext cx="8477687" cy="4580162"/>
            <a:chOff x="0" y="0"/>
            <a:chExt cx="2232806" cy="12062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2807" cy="1206298"/>
            </a:xfrm>
            <a:custGeom>
              <a:avLst/>
              <a:gdLst/>
              <a:ahLst/>
              <a:cxnLst/>
              <a:rect l="l" t="t" r="r" b="b"/>
              <a:pathLst>
                <a:path w="2232807" h="1206298">
                  <a:moveTo>
                    <a:pt x="0" y="0"/>
                  </a:moveTo>
                  <a:lnTo>
                    <a:pt x="2232807" y="0"/>
                  </a:lnTo>
                  <a:lnTo>
                    <a:pt x="2232807" y="1206298"/>
                  </a:lnTo>
                  <a:lnTo>
                    <a:pt x="0" y="120629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144000" y="5238053"/>
            <a:ext cx="7773271" cy="378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After a concussion, </a:t>
            </a:r>
            <a:r>
              <a:rPr lang="en-US" sz="4000" dirty="0">
                <a:solidFill>
                  <a:srgbClr val="113E71"/>
                </a:solidFill>
                <a:latin typeface="DIN Next Devanagari Bold"/>
              </a:rPr>
              <a:t>what is the best approach for a return to physical activity, exercise, and sports </a:t>
            </a: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(i.e., timing, type, and intensity of activity) to give the best outcome?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283912"/>
            <a:ext cx="8115300" cy="397438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836899" y="680796"/>
            <a:ext cx="14741377" cy="3265355"/>
            <a:chOff x="0" y="0"/>
            <a:chExt cx="3882503" cy="8600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82503" cy="860011"/>
            </a:xfrm>
            <a:custGeom>
              <a:avLst/>
              <a:gdLst/>
              <a:ahLst/>
              <a:cxnLst/>
              <a:rect l="l" t="t" r="r" b="b"/>
              <a:pathLst>
                <a:path w="3882503" h="860011">
                  <a:moveTo>
                    <a:pt x="0" y="0"/>
                  </a:moveTo>
                  <a:lnTo>
                    <a:pt x="3882503" y="0"/>
                  </a:lnTo>
                  <a:lnTo>
                    <a:pt x="3882503" y="860011"/>
                  </a:lnTo>
                  <a:lnTo>
                    <a:pt x="0" y="860011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829168" y="1336027"/>
            <a:ext cx="1241198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>
                <a:solidFill>
                  <a:srgbClr val="113E71"/>
                </a:solidFill>
                <a:latin typeface="DIN Next Devanagari Bold"/>
              </a:rPr>
              <a:t>RETURN TO PHYSICAL ACTIVITIES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33769" y="1401466"/>
            <a:ext cx="2112959" cy="1829269"/>
          </a:xfrm>
          <a:custGeom>
            <a:avLst/>
            <a:gdLst/>
            <a:ahLst/>
            <a:cxnLst/>
            <a:rect l="l" t="t" r="r" b="b"/>
            <a:pathLst>
              <a:path w="556500" h="614062">
                <a:moveTo>
                  <a:pt x="0" y="0"/>
                </a:moveTo>
                <a:lnTo>
                  <a:pt x="556500" y="0"/>
                </a:lnTo>
                <a:lnTo>
                  <a:pt x="556500" y="614062"/>
                </a:lnTo>
                <a:lnTo>
                  <a:pt x="0" y="614062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1363" y="1075724"/>
            <a:ext cx="2486283" cy="2486283"/>
          </a:xfrm>
          <a:prstGeom prst="rect">
            <a:avLst/>
          </a:prstGeom>
        </p:spPr>
      </p:pic>
      <p:pic>
        <p:nvPicPr>
          <p:cNvPr id="21" name="Picture 3" descr="Logo&#10;&#10;Description automatically generated">
            <a:extLst>
              <a:ext uri="{FF2B5EF4-FFF2-40B4-BE49-F238E27FC236}">
                <a16:creationId xmlns:a16="http://schemas.microsoft.com/office/drawing/2014/main" id="{F95D8DD0-B209-1811-BB00-4770DC934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7400" y="8724900"/>
            <a:ext cx="4382871" cy="13454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0559" y="5143500"/>
            <a:ext cx="9311419" cy="6963591"/>
            <a:chOff x="0" y="0"/>
            <a:chExt cx="6350000" cy="6350000"/>
          </a:xfrm>
          <a:solidFill>
            <a:srgbClr val="8EB282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3239471" y="-3077932"/>
            <a:ext cx="2328951" cy="8392717"/>
            <a:chOff x="0" y="0"/>
            <a:chExt cx="912428" cy="3288069"/>
          </a:xfrm>
          <a:solidFill>
            <a:srgbClr val="5797BF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912428" cy="3288069"/>
            </a:xfrm>
            <a:custGeom>
              <a:avLst/>
              <a:gdLst/>
              <a:ahLst/>
              <a:cxnLst/>
              <a:rect l="l" t="t" r="r" b="b"/>
              <a:pathLst>
                <a:path w="912428" h="3288069">
                  <a:moveTo>
                    <a:pt x="0" y="0"/>
                  </a:moveTo>
                  <a:lnTo>
                    <a:pt x="912428" y="0"/>
                  </a:lnTo>
                  <a:lnTo>
                    <a:pt x="912428" y="3288069"/>
                  </a:lnTo>
                  <a:lnTo>
                    <a:pt x="0" y="3288069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1183092" y="4544287"/>
            <a:ext cx="4524408" cy="5742713"/>
            <a:chOff x="0" y="0"/>
            <a:chExt cx="1191614" cy="15124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1614" cy="1512484"/>
            </a:xfrm>
            <a:custGeom>
              <a:avLst/>
              <a:gdLst/>
              <a:ahLst/>
              <a:cxnLst/>
              <a:rect l="l" t="t" r="r" b="b"/>
              <a:pathLst>
                <a:path w="1191614" h="1512484">
                  <a:moveTo>
                    <a:pt x="0" y="0"/>
                  </a:moveTo>
                  <a:lnTo>
                    <a:pt x="1191614" y="0"/>
                  </a:lnTo>
                  <a:lnTo>
                    <a:pt x="1191614" y="1512484"/>
                  </a:lnTo>
                  <a:lnTo>
                    <a:pt x="0" y="1512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36899" y="1028700"/>
            <a:ext cx="14741377" cy="2456056"/>
            <a:chOff x="0" y="0"/>
            <a:chExt cx="3882503" cy="6468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82503" cy="646862"/>
            </a:xfrm>
            <a:custGeom>
              <a:avLst/>
              <a:gdLst/>
              <a:ahLst/>
              <a:cxnLst/>
              <a:rect l="l" t="t" r="r" b="b"/>
              <a:pathLst>
                <a:path w="3882503" h="646862">
                  <a:moveTo>
                    <a:pt x="0" y="0"/>
                  </a:moveTo>
                  <a:lnTo>
                    <a:pt x="3882503" y="0"/>
                  </a:lnTo>
                  <a:lnTo>
                    <a:pt x="3882503" y="646862"/>
                  </a:lnTo>
                  <a:lnTo>
                    <a:pt x="0" y="646862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64251" y="1406200"/>
            <a:ext cx="2083912" cy="1723671"/>
            <a:chOff x="0" y="0"/>
            <a:chExt cx="543525" cy="53213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43525" cy="532132"/>
            </a:xfrm>
            <a:custGeom>
              <a:avLst/>
              <a:gdLst/>
              <a:ahLst/>
              <a:cxnLst/>
              <a:rect l="l" t="t" r="r" b="b"/>
              <a:pathLst>
                <a:path w="543525" h="532132">
                  <a:moveTo>
                    <a:pt x="0" y="0"/>
                  </a:moveTo>
                  <a:lnTo>
                    <a:pt x="543525" y="0"/>
                  </a:lnTo>
                  <a:lnTo>
                    <a:pt x="543525" y="532132"/>
                  </a:lnTo>
                  <a:lnTo>
                    <a:pt x="0" y="5321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4251" y="1067514"/>
            <a:ext cx="2425880" cy="242588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306492" y="4515233"/>
            <a:ext cx="8952808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en-US" sz="4000" dirty="0">
                <a:solidFill>
                  <a:srgbClr val="113E71"/>
                </a:solidFill>
                <a:latin typeface="DIN Next Devanagari Bold"/>
              </a:rPr>
              <a:t>What is the most effective way to manage headache </a:t>
            </a: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associated with concussion, and should people with a prior diagnosis of migraine be treated differently to get the best outcomes?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09901" y="1885253"/>
            <a:ext cx="8472157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>
                <a:solidFill>
                  <a:srgbClr val="113265"/>
                </a:solidFill>
                <a:latin typeface="DIN Next Devanagari Bold"/>
              </a:rPr>
              <a:t>HEADACHES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l="33459" r="34331"/>
          <a:stretch>
            <a:fillRect/>
          </a:stretch>
        </p:blipFill>
        <p:spPr>
          <a:xfrm>
            <a:off x="1430512" y="5023282"/>
            <a:ext cx="4029569" cy="5327551"/>
          </a:xfrm>
          <a:prstGeom prst="rect">
            <a:avLst/>
          </a:prstGeom>
        </p:spPr>
      </p:pic>
      <p:pic>
        <p:nvPicPr>
          <p:cNvPr id="21" name="Picture 3" descr="Logo&#10;&#10;Description automatically generated">
            <a:extLst>
              <a:ext uri="{FF2B5EF4-FFF2-40B4-BE49-F238E27FC236}">
                <a16:creationId xmlns:a16="http://schemas.microsoft.com/office/drawing/2014/main" id="{ECB1CDC1-7572-B0F9-5730-267BB0524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7400" y="8724900"/>
            <a:ext cx="4382871" cy="13454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17670" y="5897454"/>
            <a:ext cx="8020408" cy="6713675"/>
            <a:chOff x="14167" y="0"/>
            <a:chExt cx="6321665" cy="6350000"/>
          </a:xfrm>
          <a:solidFill>
            <a:srgbClr val="4E5B79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2911988" y="-2987855"/>
            <a:ext cx="2396931" cy="8355093"/>
            <a:chOff x="0" y="0"/>
            <a:chExt cx="874407" cy="3047960"/>
          </a:xfrm>
          <a:solidFill>
            <a:srgbClr val="9B83B4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047960"/>
            </a:xfrm>
            <a:custGeom>
              <a:avLst/>
              <a:gdLst/>
              <a:ahLst/>
              <a:cxnLst/>
              <a:rect l="l" t="t" r="r" b="b"/>
              <a:pathLst>
                <a:path w="874407" h="3047960">
                  <a:moveTo>
                    <a:pt x="0" y="0"/>
                  </a:moveTo>
                  <a:lnTo>
                    <a:pt x="874407" y="0"/>
                  </a:lnTo>
                  <a:lnTo>
                    <a:pt x="874407" y="3047960"/>
                  </a:lnTo>
                  <a:lnTo>
                    <a:pt x="0" y="304796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2836899" y="680796"/>
            <a:ext cx="14741377" cy="3265355"/>
            <a:chOff x="0" y="0"/>
            <a:chExt cx="3882503" cy="8600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82503" cy="860011"/>
            </a:xfrm>
            <a:custGeom>
              <a:avLst/>
              <a:gdLst/>
              <a:ahLst/>
              <a:cxnLst/>
              <a:rect l="l" t="t" r="r" b="b"/>
              <a:pathLst>
                <a:path w="3882503" h="860011">
                  <a:moveTo>
                    <a:pt x="0" y="0"/>
                  </a:moveTo>
                  <a:lnTo>
                    <a:pt x="3882503" y="0"/>
                  </a:lnTo>
                  <a:lnTo>
                    <a:pt x="3882503" y="860011"/>
                  </a:lnTo>
                  <a:lnTo>
                    <a:pt x="0" y="860011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102106" y="4445248"/>
            <a:ext cx="4476171" cy="5841752"/>
            <a:chOff x="0" y="0"/>
            <a:chExt cx="1178909" cy="15385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8909" cy="1538568"/>
            </a:xfrm>
            <a:custGeom>
              <a:avLst/>
              <a:gdLst/>
              <a:ahLst/>
              <a:cxnLst/>
              <a:rect l="l" t="t" r="r" b="b"/>
              <a:pathLst>
                <a:path w="1178909" h="1538568">
                  <a:moveTo>
                    <a:pt x="0" y="0"/>
                  </a:moveTo>
                  <a:lnTo>
                    <a:pt x="1178909" y="0"/>
                  </a:lnTo>
                  <a:lnTo>
                    <a:pt x="1178909" y="1538568"/>
                  </a:lnTo>
                  <a:lnTo>
                    <a:pt x="0" y="15385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364644" y="3284462"/>
            <a:ext cx="5727162" cy="4772666"/>
            <a:chOff x="0" y="0"/>
            <a:chExt cx="6350000" cy="6350000"/>
          </a:xfrm>
          <a:solidFill>
            <a:srgbClr val="8EB282"/>
          </a:solidFill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5" name="Group 15"/>
          <p:cNvGrpSpPr/>
          <p:nvPr/>
        </p:nvGrpSpPr>
        <p:grpSpPr>
          <a:xfrm>
            <a:off x="1241438" y="1410711"/>
            <a:ext cx="1948737" cy="1555480"/>
            <a:chOff x="0" y="0"/>
            <a:chExt cx="449604" cy="50049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9604" cy="500498"/>
            </a:xfrm>
            <a:custGeom>
              <a:avLst/>
              <a:gdLst/>
              <a:ahLst/>
              <a:cxnLst/>
              <a:rect l="l" t="t" r="r" b="b"/>
              <a:pathLst>
                <a:path w="449604" h="500498">
                  <a:moveTo>
                    <a:pt x="0" y="0"/>
                  </a:moveTo>
                  <a:lnTo>
                    <a:pt x="449604" y="0"/>
                  </a:lnTo>
                  <a:lnTo>
                    <a:pt x="449604" y="500498"/>
                  </a:lnTo>
                  <a:lnTo>
                    <a:pt x="0" y="500498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7991" tIns="57991" rIns="57991" bIns="5799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0014" y="1131119"/>
            <a:ext cx="2425880" cy="229972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162618" y="5019675"/>
            <a:ext cx="9164264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en-US" sz="4000" dirty="0">
                <a:solidFill>
                  <a:srgbClr val="113265"/>
                </a:solidFill>
                <a:latin typeface="DIN Next Devanagari Bold"/>
              </a:rPr>
              <a:t>What is the most effective way of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4000" dirty="0">
                <a:solidFill>
                  <a:srgbClr val="113265"/>
                </a:solidFill>
                <a:latin typeface="DIN Next Devanagari Bold"/>
              </a:rPr>
              <a:t>differentiating prolonged concussion symptoms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 (known as post-concussion syndrome) from symptoms that are similar but unrelated to the concussion?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67233" y="1410711"/>
            <a:ext cx="12390326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>
                <a:solidFill>
                  <a:srgbClr val="113265"/>
                </a:solidFill>
                <a:latin typeface="DIN Next Devanagari Bold"/>
              </a:rPr>
              <a:t>DIFFERENTIATING SYMPTOMS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l="67376"/>
          <a:stretch>
            <a:fillRect/>
          </a:stretch>
        </p:blipFill>
        <p:spPr>
          <a:xfrm>
            <a:off x="13369959" y="5143500"/>
            <a:ext cx="3940465" cy="5143500"/>
          </a:xfrm>
          <a:prstGeom prst="rect">
            <a:avLst/>
          </a:prstGeom>
        </p:spPr>
      </p:pic>
      <p:pic>
        <p:nvPicPr>
          <p:cNvPr id="23" name="Picture 3" descr="Logo&#10;&#10;Description automatically generated">
            <a:extLst>
              <a:ext uri="{FF2B5EF4-FFF2-40B4-BE49-F238E27FC236}">
                <a16:creationId xmlns:a16="http://schemas.microsoft.com/office/drawing/2014/main" id="{63954157-8130-330A-8751-8BFFDABF6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19" y="8581589"/>
            <a:ext cx="4382871" cy="13454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86242" y="-630264"/>
            <a:ext cx="5782963" cy="4813319"/>
            <a:chOff x="0" y="0"/>
            <a:chExt cx="6350000" cy="6350000"/>
          </a:xfrm>
          <a:solidFill>
            <a:srgbClr val="5797BF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190249" y="2986071"/>
            <a:ext cx="2396931" cy="7300929"/>
            <a:chOff x="0" y="0"/>
            <a:chExt cx="874407" cy="2481477"/>
          </a:xfrm>
          <a:solidFill>
            <a:srgbClr val="9B83B4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2481477"/>
            </a:xfrm>
            <a:custGeom>
              <a:avLst/>
              <a:gdLst/>
              <a:ahLst/>
              <a:cxnLst/>
              <a:rect l="l" t="t" r="r" b="b"/>
              <a:pathLst>
                <a:path w="874407" h="2481477">
                  <a:moveTo>
                    <a:pt x="0" y="0"/>
                  </a:moveTo>
                  <a:lnTo>
                    <a:pt x="874407" y="0"/>
                  </a:lnTo>
                  <a:lnTo>
                    <a:pt x="874407" y="2481477"/>
                  </a:lnTo>
                  <a:lnTo>
                    <a:pt x="0" y="248147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-1" y="4932158"/>
            <a:ext cx="5974229" cy="4116531"/>
            <a:chOff x="0" y="0"/>
            <a:chExt cx="1549188" cy="9456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49188" cy="945619"/>
            </a:xfrm>
            <a:custGeom>
              <a:avLst/>
              <a:gdLst/>
              <a:ahLst/>
              <a:cxnLst/>
              <a:rect l="l" t="t" r="r" b="b"/>
              <a:pathLst>
                <a:path w="1549188" h="945619">
                  <a:moveTo>
                    <a:pt x="0" y="0"/>
                  </a:moveTo>
                  <a:lnTo>
                    <a:pt x="1549188" y="0"/>
                  </a:lnTo>
                  <a:lnTo>
                    <a:pt x="1549188" y="945619"/>
                  </a:lnTo>
                  <a:lnTo>
                    <a:pt x="0" y="9456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546577" y="5019675"/>
            <a:ext cx="11502329" cy="378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en-US" sz="4000" dirty="0">
                <a:solidFill>
                  <a:srgbClr val="113E71"/>
                </a:solidFill>
                <a:latin typeface="DIN Next Devanagari Bold"/>
              </a:rPr>
              <a:t>What structural and /or functional (e.g. molecular, biochemical) changes occur in the brain with a concussion? </a:t>
            </a: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How does the intensity and direction of forces involved in the head trauma cause the brain injury, and does location of the brain injury impact symptoms and severity?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836899" y="1028700"/>
            <a:ext cx="14741377" cy="2456056"/>
            <a:chOff x="0" y="0"/>
            <a:chExt cx="3882503" cy="646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82503" cy="646862"/>
            </a:xfrm>
            <a:custGeom>
              <a:avLst/>
              <a:gdLst/>
              <a:ahLst/>
              <a:cxnLst/>
              <a:rect l="l" t="t" r="r" b="b"/>
              <a:pathLst>
                <a:path w="3882503" h="646862">
                  <a:moveTo>
                    <a:pt x="0" y="0"/>
                  </a:moveTo>
                  <a:lnTo>
                    <a:pt x="3882503" y="0"/>
                  </a:lnTo>
                  <a:lnTo>
                    <a:pt x="3882503" y="646862"/>
                  </a:lnTo>
                  <a:lnTo>
                    <a:pt x="0" y="646862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71324" y="1238310"/>
            <a:ext cx="2268368" cy="1747762"/>
            <a:chOff x="0" y="0"/>
            <a:chExt cx="597430" cy="6145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97430" cy="614555"/>
            </a:xfrm>
            <a:custGeom>
              <a:avLst/>
              <a:gdLst/>
              <a:ahLst/>
              <a:cxnLst/>
              <a:rect l="l" t="t" r="r" b="b"/>
              <a:pathLst>
                <a:path w="597430" h="614555">
                  <a:moveTo>
                    <a:pt x="0" y="0"/>
                  </a:moveTo>
                  <a:lnTo>
                    <a:pt x="597430" y="0"/>
                  </a:lnTo>
                  <a:lnTo>
                    <a:pt x="597430" y="614555"/>
                  </a:lnTo>
                  <a:lnTo>
                    <a:pt x="0" y="6145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1626" y="1062650"/>
            <a:ext cx="2264562" cy="226456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552208" y="1776396"/>
            <a:ext cx="1131075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>
                <a:solidFill>
                  <a:srgbClr val="113E71"/>
                </a:solidFill>
                <a:latin typeface="DIN Next Devanagari Bold"/>
              </a:rPr>
              <a:t>CHANGES IN THE BRAIN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l="38554" t="26307" r="38390" b="44075"/>
          <a:stretch>
            <a:fillRect/>
          </a:stretch>
        </p:blipFill>
        <p:spPr>
          <a:xfrm>
            <a:off x="0" y="5410890"/>
            <a:ext cx="5221510" cy="3266927"/>
          </a:xfrm>
          <a:prstGeom prst="rect">
            <a:avLst/>
          </a:prstGeom>
        </p:spPr>
      </p:pic>
      <p:pic>
        <p:nvPicPr>
          <p:cNvPr id="21" name="Picture 3" descr="Logo&#10;&#10;Description automatically generated">
            <a:extLst>
              <a:ext uri="{FF2B5EF4-FFF2-40B4-BE49-F238E27FC236}">
                <a16:creationId xmlns:a16="http://schemas.microsoft.com/office/drawing/2014/main" id="{8FD88A57-812E-3405-3898-1F3F50679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7400" y="8724900"/>
            <a:ext cx="4382871" cy="13454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25989" y="5858258"/>
            <a:ext cx="7835130" cy="7468034"/>
            <a:chOff x="0" y="0"/>
            <a:chExt cx="6350000" cy="6350000"/>
          </a:xfrm>
          <a:solidFill>
            <a:srgbClr val="8EB282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183092" y="4639058"/>
            <a:ext cx="4251957" cy="5647942"/>
            <a:chOff x="0" y="0"/>
            <a:chExt cx="1119857" cy="14875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19857" cy="1487524"/>
            </a:xfrm>
            <a:custGeom>
              <a:avLst/>
              <a:gdLst/>
              <a:ahLst/>
              <a:cxnLst/>
              <a:rect l="l" t="t" r="r" b="b"/>
              <a:pathLst>
                <a:path w="1119857" h="1487524">
                  <a:moveTo>
                    <a:pt x="0" y="0"/>
                  </a:moveTo>
                  <a:lnTo>
                    <a:pt x="1119857" y="0"/>
                  </a:lnTo>
                  <a:lnTo>
                    <a:pt x="1119857" y="1487524"/>
                  </a:lnTo>
                  <a:lnTo>
                    <a:pt x="0" y="14875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130981" y="4515233"/>
            <a:ext cx="9280093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en-US" sz="4800" dirty="0">
                <a:solidFill>
                  <a:srgbClr val="113E71"/>
                </a:solidFill>
                <a:latin typeface="DIN Next Devanagari Bold"/>
              </a:rPr>
              <a:t>What are the long-term effects of single or multiple concussions</a:t>
            </a:r>
            <a:r>
              <a:rPr lang="en-US" sz="4800" dirty="0">
                <a:solidFill>
                  <a:srgbClr val="113E71"/>
                </a:solidFill>
                <a:latin typeface="DIN Next Devanagari"/>
              </a:rPr>
              <a:t>, and how do these effects impact day-to-day life? </a:t>
            </a:r>
          </a:p>
        </p:txBody>
      </p:sp>
      <p:grpSp>
        <p:nvGrpSpPr>
          <p:cNvPr id="8" name="Group 8"/>
          <p:cNvGrpSpPr/>
          <p:nvPr/>
        </p:nvGrpSpPr>
        <p:grpSpPr>
          <a:xfrm rot="5400000">
            <a:off x="13252558" y="-3091019"/>
            <a:ext cx="2302777" cy="8392717"/>
            <a:chOff x="0" y="0"/>
            <a:chExt cx="902174" cy="3288069"/>
          </a:xfrm>
          <a:solidFill>
            <a:srgbClr val="5797BF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902174" cy="3288069"/>
            </a:xfrm>
            <a:custGeom>
              <a:avLst/>
              <a:gdLst/>
              <a:ahLst/>
              <a:cxnLst/>
              <a:rect l="l" t="t" r="r" b="b"/>
              <a:pathLst>
                <a:path w="902174" h="3288069">
                  <a:moveTo>
                    <a:pt x="0" y="0"/>
                  </a:moveTo>
                  <a:lnTo>
                    <a:pt x="902174" y="0"/>
                  </a:lnTo>
                  <a:lnTo>
                    <a:pt x="902174" y="3288069"/>
                  </a:lnTo>
                  <a:lnTo>
                    <a:pt x="0" y="3288069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836899" y="1028700"/>
            <a:ext cx="14741377" cy="2456056"/>
            <a:chOff x="0" y="0"/>
            <a:chExt cx="3882503" cy="646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82503" cy="646862"/>
            </a:xfrm>
            <a:custGeom>
              <a:avLst/>
              <a:gdLst/>
              <a:ahLst/>
              <a:cxnLst/>
              <a:rect l="l" t="t" r="r" b="b"/>
              <a:pathLst>
                <a:path w="3882503" h="646862">
                  <a:moveTo>
                    <a:pt x="0" y="0"/>
                  </a:moveTo>
                  <a:lnTo>
                    <a:pt x="3882503" y="0"/>
                  </a:lnTo>
                  <a:lnTo>
                    <a:pt x="3882503" y="646862"/>
                  </a:lnTo>
                  <a:lnTo>
                    <a:pt x="0" y="646862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388903" y="1418940"/>
            <a:ext cx="1997655" cy="1369980"/>
          </a:xfrm>
          <a:custGeom>
            <a:avLst/>
            <a:gdLst/>
            <a:ahLst/>
            <a:cxnLst/>
            <a:rect l="l" t="t" r="r" b="b"/>
            <a:pathLst>
              <a:path w="443966" h="532132">
                <a:moveTo>
                  <a:pt x="0" y="0"/>
                </a:moveTo>
                <a:lnTo>
                  <a:pt x="443966" y="0"/>
                </a:lnTo>
                <a:lnTo>
                  <a:pt x="443966" y="532132"/>
                </a:lnTo>
                <a:lnTo>
                  <a:pt x="0" y="532132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6298" y="1069476"/>
            <a:ext cx="2237343" cy="223734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810383" y="1802570"/>
            <a:ext cx="12448917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>
                <a:solidFill>
                  <a:srgbClr val="113E71"/>
                </a:solidFill>
                <a:latin typeface="DIN Next Devanagari Bold"/>
              </a:rPr>
              <a:t>LONG-TERM EFFECTS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 t="8655" r="70702"/>
          <a:stretch>
            <a:fillRect/>
          </a:stretch>
        </p:blipFill>
        <p:spPr>
          <a:xfrm>
            <a:off x="1431638" y="4784172"/>
            <a:ext cx="3610089" cy="5512353"/>
          </a:xfrm>
          <a:prstGeom prst="rect">
            <a:avLst/>
          </a:prstGeom>
        </p:spPr>
      </p:pic>
      <p:pic>
        <p:nvPicPr>
          <p:cNvPr id="24" name="Picture 3" descr="Logo&#10;&#10;Description automatically generated">
            <a:extLst>
              <a:ext uri="{FF2B5EF4-FFF2-40B4-BE49-F238E27FC236}">
                <a16:creationId xmlns:a16="http://schemas.microsoft.com/office/drawing/2014/main" id="{6D88A662-04B5-AAFB-8B1B-B86DEC44F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7400" y="8724900"/>
            <a:ext cx="4382871" cy="13454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4A5A63427CAD42AD0FF63DDFEABA33" ma:contentTypeVersion="13" ma:contentTypeDescription="Create a new document." ma:contentTypeScope="" ma:versionID="8e4c9ba2ef0f0705aaff51e778e32b59">
  <xsd:schema xmlns:xsd="http://www.w3.org/2001/XMLSchema" xmlns:xs="http://www.w3.org/2001/XMLSchema" xmlns:p="http://schemas.microsoft.com/office/2006/metadata/properties" xmlns:ns2="d4b9f1fb-8244-40fe-8268-e3e493fe27e9" xmlns:ns3="7a3345f1-778e-45c4-a853-5f00f234c208" targetNamespace="http://schemas.microsoft.com/office/2006/metadata/properties" ma:root="true" ma:fieldsID="d517cbe29a4355ff3e19e27a856c45d5" ns2:_="" ns3:_="">
    <xsd:import namespace="d4b9f1fb-8244-40fe-8268-e3e493fe27e9"/>
    <xsd:import namespace="7a3345f1-778e-45c4-a853-5f00f234c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9f1fb-8244-40fe-8268-e3e493fe27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e164b29-4069-4387-b6aa-f01f2a1f47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345f1-778e-45c4-a853-5f00f234c20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bc72650-1c61-4071-bf3e-cb559f5ab4f7}" ma:internalName="TaxCatchAll" ma:showField="CatchAllData" ma:web="7a3345f1-778e-45c4-a853-5f00f234c2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3345f1-778e-45c4-a853-5f00f234c208" xsi:nil="true"/>
    <lcf76f155ced4ddcb4097134ff3c332f xmlns="d4b9f1fb-8244-40fe-8268-e3e493fe27e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3D4851-AE10-4C43-9FAC-216A88097882}">
  <ds:schemaRefs>
    <ds:schemaRef ds:uri="7a3345f1-778e-45c4-a853-5f00f234c208"/>
    <ds:schemaRef ds:uri="d4b9f1fb-8244-40fe-8268-e3e493fe27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ADA794-40EE-4F4A-AE6F-5CDC21789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00794B-1B80-4D63-B172-0306690AEA72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7a3345f1-778e-45c4-a853-5f00f234c208"/>
    <ds:schemaRef ds:uri="http://purl.org/dc/terms/"/>
    <ds:schemaRef ds:uri="http://schemas.microsoft.com/office/2006/metadata/properties"/>
    <ds:schemaRef ds:uri="d4b9f1fb-8244-40fe-8268-e3e493fe27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449</Words>
  <Application>Microsoft Office PowerPoint</Application>
  <PresentationFormat>Custom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DIN Next Devanagari Bold</vt:lpstr>
      <vt:lpstr>Calibri</vt:lpstr>
      <vt:lpstr>DIN Next Devanagari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(EN)</dc:title>
  <cp:lastModifiedBy>Katherine Wilson</cp:lastModifiedBy>
  <cp:revision>88</cp:revision>
  <dcterms:created xsi:type="dcterms:W3CDTF">2006-08-16T00:00:00Z</dcterms:created>
  <dcterms:modified xsi:type="dcterms:W3CDTF">2023-05-30T17:27:22Z</dcterms:modified>
  <dc:identifier>DAFioiZThLg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0x010100464A5A63427CAD42AD0FF63DDFEABA33</vt:lpwstr>
  </property>
  <property fmtid="{D5CDD505-2E9C-101B-9397-08002B2CF9AE}" pid="3" name="MediaServiceImageTags">
    <vt:lpwstr/>
  </property>
</Properties>
</file>